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549" autoAdjust="0"/>
  </p:normalViewPr>
  <p:slideViewPr>
    <p:cSldViewPr snapToGrid="0">
      <p:cViewPr varScale="1">
        <p:scale>
          <a:sx n="67" d="100"/>
          <a:sy n="67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261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523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42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472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986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10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09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9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59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55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4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FCB75-4683-4D26-8592-989D7480836F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E753B-3DD2-48AB-A38A-8001E6FC8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91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850" y="1799431"/>
            <a:ext cx="11144250" cy="3259137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Поговорим о важном?</a:t>
            </a:r>
            <a:b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Безопасность в лесу – </a:t>
            </a:r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это важно</a:t>
            </a:r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!</a:t>
            </a:r>
            <a:b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Беречь природу – это важно!</a:t>
            </a:r>
            <a:b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Беречь здоровье – это важно!</a:t>
            </a:r>
            <a:endParaRPr lang="ru-RU" sz="4800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975" y="348457"/>
            <a:ext cx="9144000" cy="1655762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Cambria" panose="02040503050406030204" pitchFamily="18" charset="0"/>
              </a:rPr>
              <a:t>Муниципальное автономное дошкольное образовательное учреждение «Детский сад №2 «Ёлочка» общеразвивающего вида с приоритетным осуществлением художественно-эстетического развития воспитанников</a:t>
            </a:r>
            <a:endParaRPr lang="ru-RU" sz="1800" b="1" i="1" dirty="0"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850" y="5339009"/>
            <a:ext cx="4017612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78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99623" y="2766218"/>
            <a:ext cx="5562600" cy="132556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Маленькая елочка выросла в лесу!</a:t>
            </a:r>
            <a:br>
              <a:rPr lang="ru-RU" b="1" dirty="0"/>
            </a:br>
            <a:r>
              <a:rPr lang="ru-RU" b="1" dirty="0"/>
              <a:t>Маленькую елочку Ты побереги!</a:t>
            </a:r>
            <a:br>
              <a:rPr lang="ru-RU" b="1" dirty="0"/>
            </a:br>
            <a:r>
              <a:rPr lang="ru-RU" b="1" dirty="0"/>
              <a:t>Елочки домой, собою,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не </a:t>
            </a:r>
            <a:r>
              <a:rPr lang="ru-RU" b="1" dirty="0"/>
              <a:t>бери!</a:t>
            </a:r>
            <a:br>
              <a:rPr lang="ru-RU" b="1" dirty="0"/>
            </a:br>
            <a:r>
              <a:rPr lang="ru-RU" b="1" dirty="0"/>
              <a:t>В магазине можно, красавицу купить</a:t>
            </a:r>
            <a:br>
              <a:rPr lang="ru-RU" b="1" dirty="0"/>
            </a:br>
            <a:r>
              <a:rPr lang="ru-RU" b="1" dirty="0"/>
              <a:t>Будет она больше пользы приносить!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863" y="2163247"/>
            <a:ext cx="3262463" cy="4351338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414" y="222421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370153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20362" y="151288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Должны всерьёз вы уяснить:</a:t>
            </a:r>
            <a:br>
              <a:rPr lang="ru-RU" b="1" dirty="0" smtClean="0"/>
            </a:br>
            <a:r>
              <a:rPr lang="ru-RU" b="1" dirty="0" smtClean="0"/>
              <a:t>Без взрослых в лес нельзя ходить!</a:t>
            </a:r>
            <a:br>
              <a:rPr lang="ru-RU" b="1" dirty="0" smtClean="0"/>
            </a:br>
            <a:r>
              <a:rPr lang="ru-RU" b="1" dirty="0" smtClean="0"/>
              <a:t>Ведь заблудиться так легко:</a:t>
            </a:r>
            <a:br>
              <a:rPr lang="ru-RU" b="1" dirty="0" smtClean="0"/>
            </a:br>
            <a:r>
              <a:rPr lang="ru-RU" b="1" dirty="0" smtClean="0"/>
              <a:t>Уйти от дома далеко</a:t>
            </a:r>
            <a:br>
              <a:rPr lang="ru-RU" b="1" dirty="0" smtClean="0"/>
            </a:br>
            <a:r>
              <a:rPr lang="ru-RU" b="1" dirty="0" smtClean="0"/>
              <a:t>И не найти назад пути…</a:t>
            </a:r>
            <a:br>
              <a:rPr lang="ru-RU" b="1" dirty="0" smtClean="0"/>
            </a:br>
            <a:r>
              <a:rPr lang="ru-RU" b="1" dirty="0" smtClean="0"/>
              <a:t>И больше к маме не прийти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17483" y="914399"/>
            <a:ext cx="4114740" cy="548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8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100663" y="1284995"/>
            <a:ext cx="7885670" cy="392955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 лесу живут зверушки, заботятся о нас. </a:t>
            </a:r>
            <a:br>
              <a:rPr lang="ru-RU" b="1" dirty="0"/>
            </a:br>
            <a:r>
              <a:rPr lang="ru-RU" b="1" dirty="0"/>
              <a:t>Давайте позаботимся о них, и мы сейчас!</a:t>
            </a:r>
            <a:br>
              <a:rPr lang="ru-RU" b="1" dirty="0"/>
            </a:br>
            <a:r>
              <a:rPr lang="ru-RU" b="1" dirty="0"/>
              <a:t>Вы мусор соберите! В лесу вы не кричите!</a:t>
            </a:r>
            <a:br>
              <a:rPr lang="ru-RU" b="1" dirty="0"/>
            </a:br>
            <a:r>
              <a:rPr lang="ru-RU" b="1" dirty="0"/>
              <a:t>И если был костер – эго вы потушите!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23" y="716692"/>
            <a:ext cx="3734340" cy="5708821"/>
          </a:xfrm>
        </p:spPr>
      </p:pic>
    </p:spTree>
    <p:extLst>
      <p:ext uri="{BB962C8B-B14F-4D97-AF65-F5344CB8AC3E}">
        <p14:creationId xmlns:p14="http://schemas.microsoft.com/office/powerpoint/2010/main" val="79501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3151" y="922339"/>
            <a:ext cx="6748849" cy="2506661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Мы попросить хотим ребят</a:t>
            </a:r>
            <a:br>
              <a:rPr lang="ru-RU" sz="3600" b="1" dirty="0" smtClean="0"/>
            </a:br>
            <a:r>
              <a:rPr lang="ru-RU" sz="3600" b="1" dirty="0" smtClean="0"/>
              <a:t>Не трогать маленьких зверят</a:t>
            </a:r>
            <a:br>
              <a:rPr lang="ru-RU" sz="3600" b="1" dirty="0" smtClean="0"/>
            </a:br>
            <a:r>
              <a:rPr lang="ru-RU" sz="3600" b="1" dirty="0" smtClean="0"/>
              <a:t>И в руки никогда не брать –</a:t>
            </a:r>
            <a:br>
              <a:rPr lang="ru-RU" sz="3600" b="1" dirty="0" smtClean="0"/>
            </a:br>
            <a:r>
              <a:rPr lang="ru-RU" sz="3600" b="1" dirty="0" smtClean="0"/>
              <a:t>Их мать примчится защищать:</a:t>
            </a:r>
            <a:br>
              <a:rPr lang="ru-RU" sz="3600" b="1" dirty="0" smtClean="0"/>
            </a:br>
            <a:r>
              <a:rPr lang="ru-RU" sz="3600" b="1" dirty="0" smtClean="0"/>
              <a:t>Пока ещё малы они,</a:t>
            </a:r>
            <a:br>
              <a:rPr lang="ru-RU" sz="3600" b="1" dirty="0" smtClean="0"/>
            </a:br>
            <a:r>
              <a:rPr lang="ru-RU" sz="3600" b="1" dirty="0" smtClean="0"/>
              <a:t>Их мама стережёт все дни…</a:t>
            </a:r>
            <a:endParaRPr lang="ru-RU" sz="36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57" y="892476"/>
            <a:ext cx="4154411" cy="5073048"/>
          </a:xfrm>
        </p:spPr>
      </p:pic>
    </p:spTree>
    <p:extLst>
      <p:ext uri="{BB962C8B-B14F-4D97-AF65-F5344CB8AC3E}">
        <p14:creationId xmlns:p14="http://schemas.microsoft.com/office/powerpoint/2010/main" val="340707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646008" y="1378379"/>
            <a:ext cx="5644978" cy="302062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Ты на лед, опасный не ходи!</a:t>
            </a:r>
            <a:br>
              <a:rPr lang="ru-RU" b="1" dirty="0"/>
            </a:br>
            <a:r>
              <a:rPr lang="ru-RU" b="1" dirty="0"/>
              <a:t>Ты же ведь не знаешь, что там впереди?</a:t>
            </a:r>
            <a:br>
              <a:rPr lang="ru-RU" b="1" dirty="0"/>
            </a:br>
            <a:r>
              <a:rPr lang="ru-RU" b="1" dirty="0"/>
              <a:t>Вдруг осталась лунка, там от рыбака</a:t>
            </a:r>
            <a:br>
              <a:rPr lang="ru-RU" b="1" dirty="0"/>
            </a:br>
            <a:r>
              <a:rPr lang="ru-RU" b="1" dirty="0"/>
              <a:t>Можно провалиться - А речка глубока.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37" y="428140"/>
            <a:ext cx="4506757" cy="6009010"/>
          </a:xfrm>
        </p:spPr>
      </p:pic>
    </p:spTree>
    <p:extLst>
      <p:ext uri="{BB962C8B-B14F-4D97-AF65-F5344CB8AC3E}">
        <p14:creationId xmlns:p14="http://schemas.microsoft.com/office/powerpoint/2010/main" val="132624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989" y="1"/>
            <a:ext cx="4720281" cy="7142204"/>
          </a:xfrm>
        </p:spPr>
        <p:txBody>
          <a:bodyPr>
            <a:noAutofit/>
          </a:bodyPr>
          <a:lstStyle/>
          <a:p>
            <a:r>
              <a:rPr lang="ru-RU" sz="2800" b="1" dirty="0"/>
              <a:t>У огня - малыша</a:t>
            </a:r>
            <a:br>
              <a:rPr lang="ru-RU" sz="2800" b="1" dirty="0"/>
            </a:br>
            <a:r>
              <a:rPr lang="ru-RU" sz="2800" b="1" dirty="0"/>
              <a:t>Очень добрая душа -</a:t>
            </a:r>
            <a:br>
              <a:rPr lang="ru-RU" sz="2800" b="1" dirty="0"/>
            </a:br>
            <a:r>
              <a:rPr lang="ru-RU" sz="2800" b="1" dirty="0"/>
              <a:t>Он согреет вечерами</a:t>
            </a:r>
            <a:br>
              <a:rPr lang="ru-RU" sz="2800" b="1" dirty="0"/>
            </a:br>
            <a:r>
              <a:rPr lang="ru-RU" sz="2800" b="1" dirty="0"/>
              <a:t>То камином, то </a:t>
            </a:r>
            <a:r>
              <a:rPr lang="ru-RU" sz="2800" b="1" dirty="0" smtClean="0"/>
              <a:t>кострами</a:t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А большой огонь, он вредный,</a:t>
            </a:r>
            <a:br>
              <a:rPr lang="ru-RU" sz="2800" b="1" dirty="0"/>
            </a:br>
            <a:r>
              <a:rPr lang="ru-RU" sz="2800" b="1" dirty="0"/>
              <a:t>По лесам несётся ветром</a:t>
            </a:r>
            <a:r>
              <a:rPr lang="ru-RU" sz="2800" b="1" dirty="0" smtClean="0"/>
              <a:t>.</a:t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И тогда стреляют ёлки,</a:t>
            </a:r>
            <a:br>
              <a:rPr lang="ru-RU" sz="2800" b="1" dirty="0"/>
            </a:br>
            <a:r>
              <a:rPr lang="ru-RU" sz="2800" b="1" dirty="0"/>
              <a:t>И бегут олени, волки,</a:t>
            </a:r>
            <a:br>
              <a:rPr lang="ru-RU" sz="2800" b="1" dirty="0"/>
            </a:br>
            <a:r>
              <a:rPr lang="ru-RU" sz="2800" b="1" dirty="0"/>
              <a:t>Зайцы, белки, даже птицы,</a:t>
            </a:r>
            <a:br>
              <a:rPr lang="ru-RU" sz="2800" b="1" dirty="0"/>
            </a:br>
            <a:r>
              <a:rPr lang="ru-RU" sz="2800" b="1" dirty="0"/>
              <a:t>Чтобы мог он веселиться,</a:t>
            </a:r>
            <a:br>
              <a:rPr lang="ru-RU" sz="2800" b="1" dirty="0"/>
            </a:br>
            <a:r>
              <a:rPr lang="ru-RU" sz="2800" b="1" dirty="0"/>
              <a:t>Свой показывая дар...</a:t>
            </a:r>
            <a:br>
              <a:rPr lang="ru-RU" sz="2800" b="1" dirty="0"/>
            </a:br>
            <a:r>
              <a:rPr lang="ru-RU" sz="2800" b="1" dirty="0"/>
              <a:t>Злой огонь - уже пожар!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270" y="1443552"/>
            <a:ext cx="6889748" cy="5167311"/>
          </a:xfrm>
        </p:spPr>
      </p:pic>
    </p:spTree>
    <p:extLst>
      <p:ext uri="{BB962C8B-B14F-4D97-AF65-F5344CB8AC3E}">
        <p14:creationId xmlns:p14="http://schemas.microsoft.com/office/powerpoint/2010/main" val="82143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16" y="45051"/>
            <a:ext cx="4705865" cy="6812949"/>
          </a:xfrm>
        </p:spPr>
        <p:txBody>
          <a:bodyPr>
            <a:noAutofit/>
          </a:bodyPr>
          <a:lstStyle/>
          <a:p>
            <a:r>
              <a:rPr lang="ru-RU" sz="3200" b="1" dirty="0"/>
              <a:t>В природе столько красоты –</a:t>
            </a:r>
            <a:br>
              <a:rPr lang="ru-RU" sz="3200" b="1" dirty="0"/>
            </a:br>
            <a:r>
              <a:rPr lang="ru-RU" sz="3200" b="1" dirty="0"/>
              <a:t>Вглядись, и ты поймешь,</a:t>
            </a:r>
            <a:br>
              <a:rPr lang="ru-RU" sz="3200" b="1" dirty="0"/>
            </a:br>
            <a:r>
              <a:rPr lang="ru-RU" sz="3200" b="1" dirty="0"/>
              <a:t>Зачем росистые кусты</a:t>
            </a:r>
            <a:br>
              <a:rPr lang="ru-RU" sz="3200" b="1" dirty="0"/>
            </a:br>
            <a:r>
              <a:rPr lang="ru-RU" sz="3200" b="1" dirty="0"/>
              <a:t>Окутывает дрожь.</a:t>
            </a:r>
            <a:br>
              <a:rPr lang="ru-RU" sz="3200" b="1" dirty="0"/>
            </a:br>
            <a:r>
              <a:rPr lang="ru-RU" sz="3200" b="1" dirty="0"/>
              <a:t>Куда, журча, ручей бежит,</a:t>
            </a:r>
            <a:br>
              <a:rPr lang="ru-RU" sz="3200" b="1" dirty="0"/>
            </a:br>
            <a:r>
              <a:rPr lang="ru-RU" sz="3200" b="1" dirty="0"/>
              <a:t>Прозрачнее стекла,</a:t>
            </a:r>
            <a:br>
              <a:rPr lang="ru-RU" sz="3200" b="1" dirty="0"/>
            </a:br>
            <a:r>
              <a:rPr lang="ru-RU" sz="3200" b="1" dirty="0"/>
              <a:t>О чем под вечер, в поле ржи,</a:t>
            </a:r>
            <a:br>
              <a:rPr lang="ru-RU" sz="3200" b="1" dirty="0"/>
            </a:br>
            <a:r>
              <a:rPr lang="ru-RU" sz="3200" b="1" dirty="0"/>
              <a:t>Поют перепела...</a:t>
            </a:r>
            <a:br>
              <a:rPr lang="ru-RU" sz="3200" b="1" dirty="0"/>
            </a:br>
            <a:r>
              <a:rPr lang="ru-RU" sz="3200" b="1" dirty="0"/>
              <a:t>Пусть станет сердцу твоему</a:t>
            </a:r>
            <a:br>
              <a:rPr lang="ru-RU" sz="3200" b="1" dirty="0"/>
            </a:br>
            <a:r>
              <a:rPr lang="ru-RU" sz="3200" b="1" dirty="0"/>
              <a:t>Понятна птичья речь –</a:t>
            </a:r>
            <a:br>
              <a:rPr lang="ru-RU" sz="3200" b="1" dirty="0"/>
            </a:br>
            <a:r>
              <a:rPr lang="ru-RU" sz="3200" b="1" dirty="0"/>
              <a:t>И ты научишься тому,</a:t>
            </a:r>
            <a:br>
              <a:rPr lang="ru-RU" sz="3200" b="1" dirty="0"/>
            </a:br>
            <a:r>
              <a:rPr lang="ru-RU" sz="3200" b="1" dirty="0"/>
              <a:t>Как это все беречь.</a:t>
            </a:r>
            <a:br>
              <a:rPr lang="ru-RU" sz="3200" b="1" dirty="0"/>
            </a:br>
            <a:r>
              <a:rPr lang="ru-RU" sz="3200" b="1" dirty="0"/>
              <a:t>(В. Чижов)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659" y="45052"/>
            <a:ext cx="5782962" cy="6812948"/>
          </a:xfrm>
        </p:spPr>
      </p:pic>
    </p:spTree>
    <p:extLst>
      <p:ext uri="{BB962C8B-B14F-4D97-AF65-F5344CB8AC3E}">
        <p14:creationId xmlns:p14="http://schemas.microsoft.com/office/powerpoint/2010/main" val="324468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Береги природу, и она ответит тем же!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2058194"/>
            <a:ext cx="5181600" cy="3886200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62057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4268" y="365125"/>
            <a:ext cx="6059531" cy="1325563"/>
          </a:xfrm>
        </p:spPr>
        <p:txBody>
          <a:bodyPr/>
          <a:lstStyle/>
          <a:p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31" y="450580"/>
            <a:ext cx="4467627" cy="5956837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046" y="1458097"/>
            <a:ext cx="6599093" cy="4949320"/>
          </a:xfrm>
        </p:spPr>
      </p:pic>
    </p:spTree>
    <p:extLst>
      <p:ext uri="{BB962C8B-B14F-4D97-AF65-F5344CB8AC3E}">
        <p14:creationId xmlns:p14="http://schemas.microsoft.com/office/powerpoint/2010/main" val="226921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79</Words>
  <Application>Microsoft Office PowerPoint</Application>
  <PresentationFormat>Широкоэкранный</PresentationFormat>
  <Paragraphs>11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Bookman Old Style</vt:lpstr>
      <vt:lpstr>Calibri</vt:lpstr>
      <vt:lpstr>Calibri Light</vt:lpstr>
      <vt:lpstr>Cambria</vt:lpstr>
      <vt:lpstr>Тема Office</vt:lpstr>
      <vt:lpstr>Поговорим о важном? Безопасность в лесу – это важно! Беречь природу – это важно! Беречь здоровье – это важно!</vt:lpstr>
      <vt:lpstr>Маленькая елочка выросла в лесу! Маленькую елочку Ты побереги! Елочки домой, собою,  не бери! В магазине можно, красавицу купить Будет она больше пользы приносить! </vt:lpstr>
      <vt:lpstr>Должны всерьёз вы уяснить: Без взрослых в лес нельзя ходить! Ведь заблудиться так легко: Уйти от дома далеко И не найти назад пути… И больше к маме не прийти</vt:lpstr>
      <vt:lpstr>В лесу живут зверушки, заботятся о нас.  Давайте позаботимся о них, и мы сейчас! Вы мусор соберите! В лесу вы не кричите! И если был костер – эго вы потушите! </vt:lpstr>
      <vt:lpstr>Мы попросить хотим ребят Не трогать маленьких зверят И в руки никогда не брать – Их мать примчится защищать: Пока ещё малы они, Их мама стережёт все дни…</vt:lpstr>
      <vt:lpstr>Ты на лед, опасный не ходи! Ты же ведь не знаешь, что там впереди? Вдруг осталась лунка, там от рыбака Можно провалиться - А речка глубока. </vt:lpstr>
      <vt:lpstr>У огня - малыша Очень добрая душа - Он согреет вечерами То камином, то кострами  А большой огонь, он вредный, По лесам несётся ветром.  И тогда стреляют ёлки, И бегут олени, волки, Зайцы, белки, даже птицы, Чтобы мог он веселиться, Свой показывая дар... Злой огонь - уже пожар!</vt:lpstr>
      <vt:lpstr>В природе столько красоты – Вглядись, и ты поймешь, Зачем росистые кусты Окутывает дрожь. Куда, журча, ручей бежит, Прозрачнее стекла, О чем под вечер, в поле ржи, Поют перепела... Пусть станет сердцу твоему Понятна птичья речь – И ты научишься тому, Как это все беречь. (В. Чижов)</vt:lpstr>
      <vt:lpstr>Береги природу, и она ответит тем же!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Поговорим о важном? Безопасность в лесу – это важно!</dc:title>
  <dc:creator>илья</dc:creator>
  <cp:lastModifiedBy>Dou 2</cp:lastModifiedBy>
  <cp:revision>10</cp:revision>
  <dcterms:created xsi:type="dcterms:W3CDTF">2021-01-30T16:45:57Z</dcterms:created>
  <dcterms:modified xsi:type="dcterms:W3CDTF">2021-02-15T07:31:56Z</dcterms:modified>
</cp:coreProperties>
</file>