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17" autoAdjust="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59CC7-AB53-4C25-B099-16FC6A132DC3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BDAEB4-84FA-4135-888C-CDE10F9E83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BDAEB4-84FA-4135-888C-CDE10F9E83F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2FC01-F899-482F-968D-9171DE60A2D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85B71-4DB4-4587-95AE-DE8D47DD35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3.wav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audio" Target="../media/audio4.wav"/><Relationship Id="rId9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audio" Target="../media/audio3.wav"/><Relationship Id="rId7" Type="http://schemas.openxmlformats.org/officeDocument/2006/relationships/image" Target="../media/image9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audio" Target="../media/audio6.wav"/><Relationship Id="rId9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audio8.wav"/><Relationship Id="rId7" Type="http://schemas.openxmlformats.org/officeDocument/2006/relationships/image" Target="../media/image13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6" Type="http://schemas.openxmlformats.org/officeDocument/2006/relationships/image" Target="../media/image12.gif"/><Relationship Id="rId5" Type="http://schemas.openxmlformats.org/officeDocument/2006/relationships/image" Target="../media/image4.jpeg"/><Relationship Id="rId4" Type="http://schemas.openxmlformats.org/officeDocument/2006/relationships/audio" Target="../media/audio9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6" Type="http://schemas.openxmlformats.org/officeDocument/2006/relationships/image" Target="../media/image11.gif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38" y="214290"/>
            <a:ext cx="72910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Помоги мальчику Пете </a:t>
            </a:r>
          </a:p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добраться до бабушки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Овальная выноска 16"/>
          <p:cNvSpPr/>
          <p:nvPr/>
        </p:nvSpPr>
        <p:spPr>
          <a:xfrm>
            <a:off x="2357422" y="2071678"/>
            <a:ext cx="3286148" cy="1571636"/>
          </a:xfrm>
          <a:prstGeom prst="wedgeEllipseCallout">
            <a:avLst>
              <a:gd name="adj1" fmla="val 34612"/>
              <a:gd name="adj2" fmla="val 8119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Привет ребята! Меня зовут Петя. Я не знаю правил дорожного движения. Помогите мне пожалуйста!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Управляющая кнопка: настраиваемая 17">
            <a:hlinkClick r:id="" action="ppaction://hlinkshowjump?jump=lastslide" highlightClick="1"/>
          </p:cNvPr>
          <p:cNvSpPr/>
          <p:nvPr/>
        </p:nvSpPr>
        <p:spPr>
          <a:xfrm>
            <a:off x="5000628" y="6072206"/>
            <a:ext cx="2071702" cy="428628"/>
          </a:xfrm>
          <a:prstGeom prst="actionButtonBlank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Выход из игры</a:t>
            </a:r>
            <a:endParaRPr lang="ru-RU" dirty="0"/>
          </a:p>
        </p:txBody>
      </p:sp>
      <p:sp>
        <p:nvSpPr>
          <p:cNvPr id="19" name="Управляющая кнопка: настраиваемая 18">
            <a:hlinkClick r:id="" action="ppaction://hlinkshowjump?jump=nextslide" highlightClick="1"/>
          </p:cNvPr>
          <p:cNvSpPr/>
          <p:nvPr/>
        </p:nvSpPr>
        <p:spPr>
          <a:xfrm>
            <a:off x="1714480" y="6072206"/>
            <a:ext cx="2286016" cy="428628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Начало Игры</a:t>
            </a:r>
            <a:endParaRPr lang="ru-RU" dirty="0"/>
          </a:p>
        </p:txBody>
      </p:sp>
      <p:pic>
        <p:nvPicPr>
          <p:cNvPr id="21" name="Рисунок 20" descr="boy_10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3571876"/>
            <a:ext cx="1377699" cy="2438405"/>
          </a:xfrm>
          <a:prstGeom prst="rect">
            <a:avLst/>
          </a:prstGeom>
        </p:spPr>
      </p:pic>
      <p:pic>
        <p:nvPicPr>
          <p:cNvPr id="33" name="~PP3195.WAV">
            <a:hlinkClick r:id="" action="ppaction://media"/>
          </p:cNvPr>
          <p:cNvPicPr>
            <a:picLocks noRot="1" noChangeAspect="1"/>
          </p:cNvPicPr>
          <p:nvPr>
            <a:wavAudioFile r:embed="rId1" name="~PP3195.WAV"/>
          </p:nvPr>
        </p:nvPicPr>
        <p:blipFill>
          <a:blip r:embed="rId6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15008" y="5000636"/>
            <a:ext cx="278608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МАДОУ </a:t>
            </a:r>
            <a:r>
              <a:rPr lang="ru-RU" sz="2000" b="1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  <a:r>
              <a:rPr lang="ru-RU" sz="2000" b="1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/с№4 «Утенок»</a:t>
            </a:r>
            <a:r>
              <a:rPr lang="ru-RU" sz="2000" b="1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Воспитатель Першина </a:t>
            </a:r>
            <a:r>
              <a:rPr lang="ru-RU" sz="2000" b="1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Л.М.</a:t>
            </a:r>
          </a:p>
          <a:p>
            <a:pPr algn="ctr"/>
            <a:endParaRPr lang="ru-RU" sz="20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0034" y="142852"/>
            <a:ext cx="82868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Где можно Пете перейти дорогу ?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Рисунок 8" descr="boy_10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330" y="4143380"/>
            <a:ext cx="1377699" cy="2438405"/>
          </a:xfrm>
          <a:prstGeom prst="rect">
            <a:avLst/>
          </a:prstGeom>
        </p:spPr>
      </p:pic>
      <p:pic>
        <p:nvPicPr>
          <p:cNvPr id="10" name="Рисунок 9" descr="117731396-pedestrian-crossing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48" y="1000108"/>
            <a:ext cx="3143272" cy="27860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Рисунок 10" descr="kisspng-highway-road-clip-art-open-cliparts-background-5a87042d8e7148.9477369315187978695835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7752" y="1000108"/>
            <a:ext cx="3464773" cy="2857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3" name="Овальная выноска 12"/>
          <p:cNvSpPr/>
          <p:nvPr/>
        </p:nvSpPr>
        <p:spPr>
          <a:xfrm>
            <a:off x="1714480" y="3929066"/>
            <a:ext cx="2571768" cy="1071570"/>
          </a:xfrm>
          <a:prstGeom prst="wedgeEllipseCallout">
            <a:avLst>
              <a:gd name="adj1" fmla="val -57414"/>
              <a:gd name="adj2" fmla="val 7229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НЕ ПРАВИЛЬНО!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4572000" y="4000504"/>
            <a:ext cx="2357454" cy="1000132"/>
          </a:xfrm>
          <a:prstGeom prst="wedgeEllipseCallout">
            <a:avLst>
              <a:gd name="adj1" fmla="val 72032"/>
              <a:gd name="adj2" fmla="val 5415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ПРАВИЛЬНО! СПАСИБО!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Управляющая кнопка: настраиваемая 14">
            <a:hlinkClick r:id="" action="ppaction://hlinkshowjump?jump=nextslide" highlightClick="1"/>
          </p:cNvPr>
          <p:cNvSpPr/>
          <p:nvPr/>
        </p:nvSpPr>
        <p:spPr>
          <a:xfrm>
            <a:off x="3428992" y="6072206"/>
            <a:ext cx="1643074" cy="500066"/>
          </a:xfrm>
          <a:prstGeom prst="actionButtonBlank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ДАЛЕЕ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75221196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143240" y="4572008"/>
            <a:ext cx="2357454" cy="1643074"/>
          </a:xfrm>
          <a:prstGeom prst="rect">
            <a:avLst/>
          </a:prstGeom>
        </p:spPr>
      </p:pic>
      <p:pic>
        <p:nvPicPr>
          <p:cNvPr id="23" name="~PP2402.WAV">
            <a:hlinkClick r:id="" action="ppaction://media"/>
          </p:cNvPr>
          <p:cNvPicPr>
            <a:picLocks noRot="1" noChangeAspect="1"/>
          </p:cNvPicPr>
          <p:nvPr>
            <a:wavAudioFile r:embed="rId1" name="~PP2402.WAV"/>
          </p:nvPr>
        </p:nvPicPr>
        <p:blipFill>
          <a:blip r:embed="rId10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 isNarration="1"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boy_10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330" y="4143380"/>
            <a:ext cx="1377699" cy="243840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4282" y="285728"/>
            <a:ext cx="878687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какой сигнал светофора нужно переходить улицу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3428992" y="6072206"/>
            <a:ext cx="1643074" cy="500066"/>
          </a:xfrm>
          <a:prstGeom prst="actionButtonBlank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ДАЛЕЕ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" name="Рисунок 9" descr="034db425a4d1927a6c9f2d22c6adfbd7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8662" y="1285860"/>
            <a:ext cx="3441498" cy="3357586"/>
          </a:xfrm>
          <a:prstGeom prst="rect">
            <a:avLst/>
          </a:prstGeom>
        </p:spPr>
      </p:pic>
      <p:pic>
        <p:nvPicPr>
          <p:cNvPr id="11" name="Рисунок 10" descr="depositphotos_21996705-stock-illustration-vector-illustration-of-a-gra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86314" y="1714488"/>
            <a:ext cx="2428892" cy="2428892"/>
          </a:xfrm>
          <a:prstGeom prst="rect">
            <a:avLst/>
          </a:prstGeom>
        </p:spPr>
      </p:pic>
      <p:sp>
        <p:nvSpPr>
          <p:cNvPr id="12" name="Овальная выноска 11"/>
          <p:cNvSpPr/>
          <p:nvPr/>
        </p:nvSpPr>
        <p:spPr>
          <a:xfrm>
            <a:off x="1500166" y="4429132"/>
            <a:ext cx="2571768" cy="1071570"/>
          </a:xfrm>
          <a:prstGeom prst="wedgeEllipseCallout">
            <a:avLst>
              <a:gd name="adj1" fmla="val -46832"/>
              <a:gd name="adj2" fmla="val 3877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НЕ ПРАВИЛЬНО!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4357686" y="4500570"/>
            <a:ext cx="2357454" cy="1000132"/>
          </a:xfrm>
          <a:prstGeom prst="wedgeEllipseCallout">
            <a:avLst>
              <a:gd name="adj1" fmla="val 71570"/>
              <a:gd name="adj2" fmla="val 8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ПРАВИЛЬНО! СПАСИБО!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4" name="Рисунок 13" descr="035be18269eec5a6d19a6aa738edbbdf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3570" y="357166"/>
            <a:ext cx="3333751" cy="2466542"/>
          </a:xfrm>
          <a:prstGeom prst="rect">
            <a:avLst/>
          </a:prstGeom>
        </p:spPr>
      </p:pic>
      <p:pic>
        <p:nvPicPr>
          <p:cNvPr id="21" name="~PP704.WAV">
            <a:hlinkClick r:id="" action="ppaction://media"/>
          </p:cNvPr>
          <p:cNvPicPr>
            <a:picLocks noRot="1" noChangeAspect="1"/>
          </p:cNvPicPr>
          <p:nvPr>
            <a:wavAudioFile r:embed="rId1" name="~PP704.WAV"/>
          </p:nvPr>
        </p:nvPicPr>
        <p:blipFill>
          <a:blip r:embed="rId10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214290"/>
            <a:ext cx="85011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Отгадай на каком транспорте поедет Петя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1000100" y="1571612"/>
            <a:ext cx="6000792" cy="1928826"/>
          </a:xfrm>
          <a:prstGeom prst="wedgeEllipseCallout">
            <a:avLst>
              <a:gd name="adj1" fmla="val -40352"/>
              <a:gd name="adj2" fmla="val 10820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chemeClr val="tx2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Что </a:t>
            </a:r>
            <a:r>
              <a:rPr lang="ru-RU" sz="2400" dirty="0">
                <a:solidFill>
                  <a:schemeClr val="tx2"/>
                </a:solidFill>
              </a:rPr>
              <a:t>за чудо — жёлтый дом! Ребятишек много в нём. Носит обувь из резины И питается </a:t>
            </a:r>
            <a:r>
              <a:rPr lang="ru-RU" sz="2400" dirty="0" smtClean="0">
                <a:solidFill>
                  <a:schemeClr val="tx2"/>
                </a:solidFill>
              </a:rPr>
              <a:t>бензином.</a:t>
            </a:r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Выбери ответ.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Управляющая кнопка: настраиваемая 6">
            <a:hlinkClick r:id="" action="ppaction://noaction" highlightClick="1"/>
          </p:cNvPr>
          <p:cNvSpPr/>
          <p:nvPr/>
        </p:nvSpPr>
        <p:spPr>
          <a:xfrm>
            <a:off x="2000232" y="4857760"/>
            <a:ext cx="1857388" cy="1071570"/>
          </a:xfrm>
          <a:prstGeom prst="actionButtonBlank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АВТОБУС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Управляющая кнопка: настраиваемая 7">
            <a:hlinkClick r:id="" action="ppaction://noaction" highlightClick="1"/>
          </p:cNvPr>
          <p:cNvSpPr/>
          <p:nvPr/>
        </p:nvSpPr>
        <p:spPr>
          <a:xfrm>
            <a:off x="4857752" y="4857760"/>
            <a:ext cx="1857388" cy="1071570"/>
          </a:xfrm>
          <a:prstGeom prst="actionButtonBlank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МОТОЦИКЛ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 descr="katitsya-avtobus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1571612"/>
            <a:ext cx="6786610" cy="3143272"/>
          </a:xfrm>
          <a:prstGeom prst="rect">
            <a:avLst/>
          </a:prstGeom>
        </p:spPr>
      </p:pic>
      <p:sp>
        <p:nvSpPr>
          <p:cNvPr id="10" name="Управляющая кнопка: настраиваемая 9">
            <a:hlinkClick r:id="" action="ppaction://hlinkshowjump?jump=nextslide" highlightClick="1"/>
          </p:cNvPr>
          <p:cNvSpPr/>
          <p:nvPr/>
        </p:nvSpPr>
        <p:spPr>
          <a:xfrm>
            <a:off x="3500430" y="6215082"/>
            <a:ext cx="1643074" cy="500066"/>
          </a:xfrm>
          <a:prstGeom prst="actionButtonBlank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ДАЛЕЕ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1" name="Рисунок 10" descr="EarlyBitesizedAmericanwirehair-max-1mb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63805" y="0"/>
            <a:ext cx="3280195" cy="2714644"/>
          </a:xfrm>
          <a:prstGeom prst="rect">
            <a:avLst/>
          </a:prstGeom>
        </p:spPr>
      </p:pic>
      <p:pic>
        <p:nvPicPr>
          <p:cNvPr id="21" name="~PP3501.WAV">
            <a:hlinkClick r:id="" action="ppaction://media"/>
          </p:cNvPr>
          <p:cNvPicPr>
            <a:picLocks noRot="1" noChangeAspect="1"/>
          </p:cNvPicPr>
          <p:nvPr>
            <a:wavAudioFile r:embed="rId1" name="~PP3501.WAV"/>
          </p:nvPr>
        </p:nvPicPr>
        <p:blipFill>
          <a:blip r:embed="rId8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 isNarration="1"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boy_10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2571744"/>
            <a:ext cx="2571768" cy="3652851"/>
          </a:xfrm>
          <a:prstGeom prst="rect">
            <a:avLst/>
          </a:prstGeom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642910" y="357166"/>
            <a:ext cx="7072362" cy="1071570"/>
          </a:xfrm>
          <a:prstGeom prst="wedgeRoundRectCallout">
            <a:avLst>
              <a:gd name="adj1" fmla="val 36171"/>
              <a:gd name="adj2" fmla="val 18707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</a:rPr>
              <a:t>ОГРОМНОЕ СПАСИБО ВАМ РЕБЯТА , ЧТО ПОМОГЛИ МНЕ ДОБРАТЬСЯ ДО БАБУШКИ!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8" name="Рисунок 7" descr="035be18269eec5a6d19a6aa738edbbdf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134" y="1785926"/>
            <a:ext cx="4181552" cy="4572032"/>
          </a:xfrm>
          <a:prstGeom prst="rect">
            <a:avLst/>
          </a:prstGeom>
        </p:spPr>
      </p:pic>
      <p:pic>
        <p:nvPicPr>
          <p:cNvPr id="14" name="~PP3491.WAV">
            <a:hlinkClick r:id="" action="ppaction://media"/>
          </p:cNvPr>
          <p:cNvPicPr>
            <a:picLocks noRot="1" noChangeAspect="1"/>
          </p:cNvPicPr>
          <p:nvPr>
            <a:wavAudioFile r:embed="rId1" name="~PP3491.WAV"/>
          </p:nvPr>
        </p:nvPicPr>
        <p:blipFill>
          <a:blip r:embed="rId7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114</Words>
  <Application>Microsoft Office PowerPoint</Application>
  <PresentationFormat>Экран (4:3)</PresentationFormat>
  <Paragraphs>23</Paragraphs>
  <Slides>5</Slides>
  <Notes>1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Андрей</cp:lastModifiedBy>
  <cp:revision>33</cp:revision>
  <dcterms:created xsi:type="dcterms:W3CDTF">2021-01-24T06:34:02Z</dcterms:created>
  <dcterms:modified xsi:type="dcterms:W3CDTF">2021-01-24T12:32:23Z</dcterms:modified>
</cp:coreProperties>
</file>