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068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8C87A0-4FD3-45EA-AD1D-05B947350B52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9368B8-2194-43E9-BF5A-65C1DF9BE88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9368B8-2194-43E9-BF5A-65C1DF9BE88E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толя\Desktop\a-fireman-vector-11979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6742"/>
            <a:ext cx="9144000" cy="682125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928794" y="1142984"/>
            <a:ext cx="5072098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all" spc="0" dirty="0" err="1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Лэпбук</a:t>
            </a:r>
            <a:endParaRPr lang="ru-RU" sz="4000" b="1" cap="all" spc="0" dirty="0">
              <a:ln w="0"/>
              <a:solidFill>
                <a:srgbClr val="C0000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cap="all" dirty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«Пожарная </a:t>
            </a:r>
          </a:p>
          <a:p>
            <a:pPr algn="ctr"/>
            <a:r>
              <a:rPr lang="ru-RU" sz="4000" b="1" cap="all" dirty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безопасность»</a:t>
            </a:r>
            <a:endParaRPr lang="ru-RU" sz="4000" b="1" cap="all" spc="0" dirty="0">
              <a:ln w="0"/>
              <a:solidFill>
                <a:srgbClr val="C0000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00298" y="335756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619672" y="3726894"/>
            <a:ext cx="24422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Циркунова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Ю.А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МБДОУ №20 </a:t>
            </a:r>
            <a:r>
              <a:rPr lang="ru-RU" sz="1600">
                <a:latin typeface="Times New Roman" pitchFamily="18" charset="0"/>
                <a:cs typeface="Times New Roman" pitchFamily="18" charset="0"/>
              </a:rPr>
              <a:t>«Кораблик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толя\Desktop\фон-чер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000100" y="714356"/>
            <a:ext cx="5156076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dirty="0">
                <a:solidFill>
                  <a:schemeClr val="bg1"/>
                </a:solidFill>
                <a:latin typeface="Bad Script" pitchFamily="2" charset="0"/>
                <a:cs typeface="Times New Roman" pitchFamily="18" charset="0"/>
              </a:rPr>
              <a:t>Цель</a:t>
            </a:r>
            <a:r>
              <a:rPr lang="ru-RU" sz="4400" b="1" dirty="0">
                <a:solidFill>
                  <a:schemeClr val="bg1"/>
                </a:solidFill>
                <a:latin typeface="Bad Script" pitchFamily="2" charset="0"/>
                <a:cs typeface="Times New Roman" pitchFamily="18" charset="0"/>
              </a:rPr>
              <a:t>:</a:t>
            </a: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Закреплять элементарные правила пожарной безопасности с детьми; развивать у них чувство самосохранения</a:t>
            </a:r>
            <a:r>
              <a:rPr lang="ru-RU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оля\Desktop\фон-черн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6000" b="1" dirty="0">
                <a:solidFill>
                  <a:prstClr val="white"/>
                </a:solidFill>
                <a:latin typeface="Bad Script" pitchFamily="2" charset="0"/>
                <a:ea typeface="+mn-ea"/>
                <a:cs typeface="Times New Roman" pitchFamily="18" charset="0"/>
              </a:rPr>
              <a:t>Задачи: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9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Закрепить знания детей о правилах пожарной безопасности;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9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Формировать понимание необходимости соблюдения правил пожарной безопасности;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9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Расширять  представления о безопасном поведении в случае возникновения пожара (умении ориентироваться в группе и в других помещениях, уметь позвонить на «01»);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9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Активизировать словарь;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9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Формировать навыки самостоятельности;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9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Знакомить со средствами пожаротушения;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9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Уточнить знания детей о профессии пожарного;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9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Учить безопасному обращению с бытовыми приборами;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2900" dirty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Воспитывать ответственность за свою жизнь.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толя\Desktop\img7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928662" y="214290"/>
            <a:ext cx="67843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u="sng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«Пожарная техника»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2" name="Рисунок 11" descr="C:\Users\толя\Desktop\20210208_102857 (1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1142984"/>
            <a:ext cx="3348091" cy="2714644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C:\Users\толя\Desktop\20210208_10282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1214422"/>
            <a:ext cx="3978970" cy="309087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Users\толя\Desktop\фото с тел для лэп\20210211_13441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3786190"/>
            <a:ext cx="3786214" cy="2320709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оля\Desktop\img7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57158" y="214290"/>
            <a:ext cx="83488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u="sng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«Пожарная безопасность»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Рисунок 4" descr="C:\Users\толя\Desktop\фото с тел для лэп\20210208_10593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526" y="1138190"/>
            <a:ext cx="3714776" cy="292895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толя\Desktop\фото с тел для лэп\20210211_141120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226553" y="2459827"/>
            <a:ext cx="3600400" cy="304168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>
              <a:rot lat="21299999" lon="0" rev="0"/>
            </a:camera>
            <a:lightRig rig="threePt" dir="t"/>
          </a:scene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оля\Desktop\img7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00100" y="571480"/>
            <a:ext cx="70009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488" algn="ctr"/>
            <a:r>
              <a:rPr lang="ru-RU" sz="4400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«Волшебный карандаш»</a:t>
            </a:r>
            <a:endParaRPr lang="ru-RU" sz="4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230227" y="1795885"/>
            <a:ext cx="2928958" cy="220612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7659" y="3356992"/>
            <a:ext cx="3216469" cy="242889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284546" y="1893470"/>
            <a:ext cx="3522370" cy="264320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оля\Desktop\img7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57224" y="500042"/>
            <a:ext cx="764386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488" algn="ctr"/>
            <a:r>
              <a:rPr lang="ru-RU" sz="4400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«Экипировка пожарного»</a:t>
            </a:r>
            <a:endParaRPr lang="ru-RU" sz="4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4" name="Рисунок 3" descr="C:\Users\толя\Desktop\фото с тел для лэп\20210208_10435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96940" y="1806255"/>
            <a:ext cx="3429024" cy="2786082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толя\Desktop\фото с тел для лэп\20210211_13452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1984850"/>
            <a:ext cx="3857652" cy="292895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оля\Desktop\img7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42976" y="428604"/>
            <a:ext cx="692948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488" algn="ctr"/>
            <a:r>
              <a:rPr lang="ru-RU" sz="4400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«Отгадай слово»</a:t>
            </a:r>
            <a:endParaRPr lang="ru-RU" sz="4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428736"/>
            <a:ext cx="307183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Заклубился дым угарный,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Гарью комната полна.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Что пожарный надевает?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Без чего никак нельзя?</a:t>
            </a:r>
          </a:p>
        </p:txBody>
      </p:sp>
      <p:pic>
        <p:nvPicPr>
          <p:cNvPr id="3074" name="Picture 2" descr="C:\Users\толя\Desktop\protivogaz-filtruyushchiy-serii-dotp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60284" y="1533266"/>
            <a:ext cx="2299126" cy="172434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42910" y="4357694"/>
            <a:ext cx="30003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Я мчусь с сиреной на пожар,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Везу я воду с пеной.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Потушим вмиг огонь и жар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Мы быстро, словно стрелы.</a:t>
            </a:r>
          </a:p>
        </p:txBody>
      </p:sp>
      <p:pic>
        <p:nvPicPr>
          <p:cNvPr id="3076" name="Picture 4" descr="https://avatars.mds.yandex.net/get-pdb/1976636/6d32752c-fbb1-4b34-9aa5-36c16ed615ad/s1200?webp=fals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16" y="3620810"/>
            <a:ext cx="2840627" cy="190085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785786" y="3071810"/>
            <a:ext cx="24093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 языком, а не лает, 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без зубов, а кусает</a:t>
            </a:r>
          </a:p>
        </p:txBody>
      </p:sp>
      <p:sp>
        <p:nvSpPr>
          <p:cNvPr id="3078" name="AutoShape 6" descr="https://ds05.infourok.ru/uploads/ex/078b/00172582-ad1692e9/hello_html_66207a58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 descr="C:\Users\толя\Desktop\hello_html_66207a58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61246" y="1618066"/>
            <a:ext cx="1278568" cy="1867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оля\Desktop\img7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14348" y="357166"/>
            <a:ext cx="764386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488" algn="ctr"/>
            <a:r>
              <a:rPr lang="ru-RU" sz="4000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«Что понадобится при тушении пожара»</a:t>
            </a:r>
            <a:endParaRPr lang="ru-RU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Рисунок 4" descr="C:\Users\толя\Desktop\фото с тел для лэп\20210208_10474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643050"/>
            <a:ext cx="4000528" cy="2957053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3435951"/>
            <a:ext cx="3929090" cy="245003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оля\Desktop\img7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14414" y="357166"/>
            <a:ext cx="650085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488" algn="ctr"/>
            <a:r>
              <a:rPr lang="ru-RU" sz="4000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«Что нужно для пожарного щита»</a:t>
            </a:r>
            <a:endParaRPr lang="ru-RU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9406" y="2852936"/>
            <a:ext cx="3359172" cy="2524815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774" y="1778281"/>
            <a:ext cx="4387854" cy="2491021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оля\Desktop\img7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067814" y="357166"/>
            <a:ext cx="48616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488" algn="ctr"/>
            <a:r>
              <a:rPr lang="ru-RU" sz="4000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«Собери картинку»</a:t>
            </a:r>
            <a:endParaRPr lang="ru-RU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02978" y="3715578"/>
            <a:ext cx="2668482" cy="264320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320" y="1556792"/>
            <a:ext cx="4029458" cy="292895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1142984"/>
            <a:ext cx="3727701" cy="250033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оля\Desktop\img7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428728" y="500042"/>
            <a:ext cx="66437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488" algn="ctr"/>
            <a:r>
              <a:rPr lang="ru-RU" sz="4000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«Если случится беда?»</a:t>
            </a:r>
            <a:endParaRPr lang="ru-RU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Рисунок 4" descr="C:\Users\толя\Desktop\фото с тел для лэп\20210211_13533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3929066"/>
            <a:ext cx="3500462" cy="228601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толя\Desktop\фото с тел для лэп\20210208_103726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572324" y="1785602"/>
            <a:ext cx="3429000" cy="2572393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3" y="1357299"/>
            <a:ext cx="3357586" cy="252676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оля\Desktop\img7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14348" y="357166"/>
            <a:ext cx="764386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488" algn="ctr"/>
            <a:r>
              <a:rPr lang="ru-RU" sz="4000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«Из-за чего может возникнуть пожар»</a:t>
            </a:r>
            <a:endParaRPr lang="ru-RU" sz="4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8772" y="1844675"/>
            <a:ext cx="4065242" cy="3013085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19397" y="2009438"/>
            <a:ext cx="3518859" cy="264320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оля\Desktop\img7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71472" y="285728"/>
            <a:ext cx="80724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«Четвертый лишний»</a:t>
            </a:r>
            <a:endParaRPr lang="ru-RU" sz="4000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05877" y="1737256"/>
            <a:ext cx="3500942" cy="2632096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643050"/>
            <a:ext cx="3911703" cy="293688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оля\Desktop\img7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85852" y="571480"/>
            <a:ext cx="67151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«Знаки противопожарной безопасности»</a:t>
            </a:r>
            <a:endParaRPr lang="ru-RU" sz="3600" dirty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928802"/>
            <a:ext cx="4929222" cy="370851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оля\Desktop\img7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1538" y="357166"/>
            <a:ext cx="7143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«Знаки эвакуации и </a:t>
            </a:r>
          </a:p>
          <a:p>
            <a:pPr algn="ctr"/>
            <a:r>
              <a:rPr lang="ru-RU" sz="4000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пожарной безопасности»</a:t>
            </a:r>
            <a:endParaRPr lang="ru-RU" sz="4000" dirty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5" y="2071678"/>
            <a:ext cx="5437865" cy="3429024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оля\Desktop\img7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14414" y="571480"/>
            <a:ext cx="664373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«Запрещающие знаки»</a:t>
            </a:r>
            <a:endParaRPr lang="ru-RU" sz="4000"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571612"/>
            <a:ext cx="5500726" cy="3654535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толя\Desktop\img7_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971600" y="2060848"/>
            <a:ext cx="700092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u="sng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Внимание!!</a:t>
            </a:r>
            <a:endParaRPr lang="ru-RU" sz="66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240</Words>
  <Application>Microsoft Office PowerPoint</Application>
  <PresentationFormat>Экран (4:3)</PresentationFormat>
  <Paragraphs>37</Paragraphs>
  <Slides>18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Bad Script</vt:lpstr>
      <vt:lpstr>Calibri</vt:lpstr>
      <vt:lpstr>Times New Roman</vt:lpstr>
      <vt:lpstr>Тема Office</vt:lpstr>
      <vt:lpstr>Презентация PowerPoint</vt:lpstr>
      <vt:lpstr>Презентация PowerPoint</vt:lpstr>
      <vt:lpstr>Задачи: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толя</dc:creator>
  <cp:lastModifiedBy>Ruy Hideki</cp:lastModifiedBy>
  <cp:revision>43</cp:revision>
  <dcterms:created xsi:type="dcterms:W3CDTF">2021-02-10T08:33:43Z</dcterms:created>
  <dcterms:modified xsi:type="dcterms:W3CDTF">2021-02-26T11:57:38Z</dcterms:modified>
</cp:coreProperties>
</file>