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2" r:id="rId4"/>
    <p:sldId id="264" r:id="rId5"/>
    <p:sldId id="261" r:id="rId6"/>
    <p:sldId id="259" r:id="rId7"/>
    <p:sldId id="265" r:id="rId8"/>
    <p:sldId id="269" r:id="rId9"/>
    <p:sldId id="270" r:id="rId10"/>
    <p:sldId id="287" r:id="rId11"/>
    <p:sldId id="288" r:id="rId12"/>
    <p:sldId id="293" r:id="rId13"/>
    <p:sldId id="277" r:id="rId14"/>
    <p:sldId id="284" r:id="rId15"/>
    <p:sldId id="289" r:id="rId16"/>
    <p:sldId id="291" r:id="rId17"/>
    <p:sldId id="292" r:id="rId18"/>
    <p:sldId id="278" r:id="rId19"/>
    <p:sldId id="282" r:id="rId20"/>
    <p:sldId id="281" r:id="rId21"/>
    <p:sldId id="28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737"/>
    <a:srgbClr val="FF6600"/>
    <a:srgbClr val="EB6E19"/>
    <a:srgbClr val="F1995D"/>
    <a:srgbClr val="FF1D1D"/>
    <a:srgbClr val="FF4F25"/>
    <a:srgbClr val="F197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344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446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234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545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32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259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04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550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752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290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444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77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81148-D3A1-4632-9427-2BED753EBB34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86D76-6A03-4CC4-9F4B-C286686EB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223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65000">
              <a:srgbClr val="F1995D"/>
            </a:gs>
            <a:gs pos="90000">
              <a:srgbClr val="FF1D1D"/>
            </a:gs>
            <a:gs pos="82000">
              <a:srgbClr val="FF4F25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7023"/>
            <a:ext cx="10515600" cy="1016958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Детский сад № 41 «Петушок» комбинированного вида</a:t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/>
          </a:p>
        </p:txBody>
      </p:sp>
      <p:sp useBgFill="1"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770" y="777922"/>
            <a:ext cx="11887199" cy="3172976"/>
          </a:xfrm>
          <a:ln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16000">
                  <a:schemeClr val="accent2">
                    <a:lumMod val="0"/>
                    <a:lumOff val="100000"/>
                  </a:schemeClr>
                </a:gs>
                <a:gs pos="52000">
                  <a:srgbClr val="F19759">
                    <a:lumMod val="91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</a:ln>
        </p:spPr>
        <p:txBody>
          <a:bodyPr>
            <a:prstTxWarp prst="textStop">
              <a:avLst/>
            </a:prstTxWarp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на тему: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«Чтобы не было беды»</a:t>
            </a:r>
            <a:endParaRPr lang="ru-RU" sz="14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b="1" dirty="0">
                <a:latin typeface="Times New Roman" panose="02020603050405020304" pitchFamily="18" charset="0"/>
                <a:ea typeface="Segoe UI Emoji" panose="020B0502040204020203" pitchFamily="34" charset="0"/>
              </a:rPr>
              <a:t>в старшей группе</a:t>
            </a:r>
            <a:endParaRPr lang="ru-RU" sz="1400" dirty="0">
              <a:effectLst/>
              <a:latin typeface="Times New Roman" panose="02020603050405020304" pitchFamily="18" charset="0"/>
              <a:ea typeface="Segoe UI Emoji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47836" flipH="1">
            <a:off x="40824" y="3307677"/>
            <a:ext cx="3111731" cy="37066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63701" y="4917056"/>
            <a:ext cx="82653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Подготовила: воспитатель Бровко Н.В.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воспитатель, дети, родители.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22720" y="5913120"/>
            <a:ext cx="5214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752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перфолента 4"/>
          <p:cNvSpPr/>
          <p:nvPr/>
        </p:nvSpPr>
        <p:spPr>
          <a:xfrm>
            <a:off x="1992573" y="150125"/>
            <a:ext cx="7970293" cy="1460311"/>
          </a:xfrm>
          <a:prstGeom prst="flowChartPunchedTap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Цель проекта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86" y="1610437"/>
            <a:ext cx="2593075" cy="4566526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78370" y="2777706"/>
            <a:ext cx="8143336" cy="4330460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у детей умений и навыков, необходимых для действия в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экстремальной ситуации – пожаре, на основе полученных знаний.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745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539" y="1570008"/>
            <a:ext cx="11714671" cy="5003320"/>
          </a:xfrm>
        </p:spPr>
        <p:txBody>
          <a:bodyPr>
            <a:noAutofit/>
          </a:bodyPr>
          <a:lstStyle/>
          <a:p>
            <a:pPr lvl="0" algn="just"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Образовательные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Познакомить с историей возникновения огня, профессией пожарного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Дать понятие детям, что огонь бывает другом, а бывает и врагом.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 Развивающие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Формировать умение реально оценивать возможную опасность.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Помочь детям запомнить правила пожарной безопасности.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Развивать творческие способности дошкольников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Воспитательные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Воспитывать чувство осторожности и самосохранения.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Воспитывать в детях уверенность в своих силах перед страхом огня.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Воспитывать чувства благодарности людям, которые помогают нам в трудных ситуациях.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Практические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Прививать практические навыки правильных действий поведения детей в случае пожара.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Учить элементарным действиям при возникновении очага возгорания.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Вовлечь родителей в образовательный процесс дошкольного учреждения.</a:t>
            </a:r>
            <a:endParaRPr lang="ru-RU" sz="16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1656272" y="-189781"/>
            <a:ext cx="8643668" cy="1759789"/>
          </a:xfrm>
          <a:prstGeom prst="flowChartPunchedTap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oubleWave1">
              <a:avLst/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Задачи проекта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2023" y="1121435"/>
            <a:ext cx="2909977" cy="314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65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8022" y="1000665"/>
            <a:ext cx="935103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1.Знакомство детей с полезными и опасными сторонами огня.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2.Овладение детьми знаниями, умениями и навыками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правильных действий в случае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возникновения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пожара, их отработка с помощью игр.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3.Сформированность у детей </a:t>
            </a:r>
            <a:r>
              <a:rPr lang="ru-RU" sz="2800" dirty="0">
                <a:latin typeface="Times New Roman" panose="02020603050405020304" pitchFamily="18" charset="0"/>
              </a:rPr>
              <a:t>о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сознанного выполнения правил противопожарной безопасности.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родительской активности в воспитательном процессе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детей навыков безопасного поведения.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5.Пополнение центра безопасности.</a:t>
            </a: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794294" y="0"/>
            <a:ext cx="9178506" cy="1518249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/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Ожидаемые результаты: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5102" y="2006221"/>
            <a:ext cx="2229734" cy="4049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13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278037"/>
            <a:ext cx="11353800" cy="2898925"/>
          </a:xfrm>
        </p:spPr>
        <p:txBody>
          <a:bodyPr>
            <a:norm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презентаций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НОД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по эвакуации при возникновении пожара</a:t>
            </a:r>
          </a:p>
          <a:p>
            <a:pPr marL="0" lv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1746913" y="-172527"/>
            <a:ext cx="9450174" cy="1819996"/>
          </a:xfrm>
          <a:prstGeom prst="flowChartPunchedTap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oubleWave1">
              <a:avLst/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Формы и методы реализации проекта: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2000" y="1820172"/>
            <a:ext cx="5363442" cy="32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001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932317"/>
            <a:ext cx="10144664" cy="4244646"/>
          </a:xfrm>
        </p:spPr>
        <p:txBody>
          <a:bodyPr>
            <a:normAutofit fontScale="92500" lnSpcReduction="20000"/>
          </a:bodyPr>
          <a:lstStyle/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Систематическое изучение наиболее вероятных 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причин возникновения пожара.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Целенаправленное изучение правил безопасного поведения во время пожара.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Формирование новых знаний и навыков в области пожарной безопасности на базе имеющихся (принцип креативности).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Создание условий для проявления самостоятельности детей в решении  предлагаемых практических ситуаций.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5.Проявление заботы о здоровье и его безопасности (принцип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гуманизации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968992" y="177421"/>
            <a:ext cx="9771796" cy="1513267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/>
            </a:prstTxWarp>
          </a:bodyPr>
          <a:lstStyle/>
          <a:p>
            <a:r>
              <a:rPr lang="ru-RU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Принципы реализации проекта</a:t>
            </a:r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0018" y="1690688"/>
            <a:ext cx="2061212" cy="268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71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968992" y="177421"/>
            <a:ext cx="9771796" cy="1513267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/>
            </a:prstTxWarp>
          </a:bodyPr>
          <a:lstStyle/>
          <a:p>
            <a:r>
              <a:rPr lang="ru-RU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Реализация проекта</a:t>
            </a:r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5994" y="4898469"/>
            <a:ext cx="2019868" cy="17469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7509" y="3484950"/>
            <a:ext cx="4359215" cy="32694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6182" y="1335597"/>
            <a:ext cx="4349708" cy="32622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173" y="1948985"/>
            <a:ext cx="4954173" cy="469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970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0879" y="2361063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518249" y="-160824"/>
            <a:ext cx="8567448" cy="1252974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  <a:cs typeface="Times New Roman" panose="02020603050405020304" pitchFamily="18" charset="0"/>
              </a:rPr>
              <a:t>Рассматривание картин, плакатов, иллюстраций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168" y="827116"/>
            <a:ext cx="3922144" cy="294160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5478" y="827116"/>
            <a:ext cx="4224291" cy="31682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645" y="3866983"/>
            <a:ext cx="3828500" cy="28713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395" y="1171091"/>
            <a:ext cx="3371543" cy="449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60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0879" y="2361063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111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828800" y="218364"/>
            <a:ext cx="8936965" cy="1460311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Просмотр презентаций и обучающих фильмов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41847">
            <a:off x="277404" y="1568680"/>
            <a:ext cx="3985147" cy="28088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116" y="3747377"/>
            <a:ext cx="2652538" cy="30187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66" y="4544281"/>
            <a:ext cx="3707453" cy="21558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58881">
            <a:off x="8396056" y="1465599"/>
            <a:ext cx="3521389" cy="23835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21881">
            <a:off x="7817325" y="4007799"/>
            <a:ext cx="3330505" cy="24978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0903" y="1316365"/>
            <a:ext cx="3881887" cy="230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79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0879" y="2361063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828801" y="0"/>
            <a:ext cx="8160588" cy="1678675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Проведение НОД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309" y="1397478"/>
            <a:ext cx="4623758" cy="34678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7344" y="2176433"/>
            <a:ext cx="5620987" cy="421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715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0879" y="2361063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20770" y="0"/>
            <a:ext cx="5788325" cy="1678675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Проведение НОД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70" y="2684228"/>
            <a:ext cx="5101086" cy="405571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6923" y="2001840"/>
            <a:ext cx="5565029" cy="41737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7139" y="172528"/>
            <a:ext cx="2365083" cy="39854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365" y="172528"/>
            <a:ext cx="2117774" cy="322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110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5470" y="2388358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cs typeface="Times New Roman" panose="02020603050405020304" pitchFamily="18" charset="0"/>
            </a:endParaRPr>
          </a:p>
          <a:p>
            <a:pPr algn="just"/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1863306" y="0"/>
            <a:ext cx="8712679" cy="1136878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Детские рисунки на тему «Пожар»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2014" y="1136878"/>
            <a:ext cx="4332349" cy="35109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7152">
            <a:off x="159346" y="1089434"/>
            <a:ext cx="4452133" cy="33391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657" y="3439480"/>
            <a:ext cx="4485735" cy="317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8259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5470" y="2388358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cs typeface="Times New Roman" panose="02020603050405020304" pitchFamily="18" charset="0"/>
            </a:endParaRPr>
          </a:p>
          <a:p>
            <a:pPr algn="just"/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1460310" y="191069"/>
            <a:ext cx="8939284" cy="1460312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Аппликация на тему «Пожарные»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82628">
            <a:off x="580220" y="2062650"/>
            <a:ext cx="4982782" cy="37370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7550" y="2224759"/>
            <a:ext cx="5618029" cy="421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74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0879" y="2361063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535502" y="-120770"/>
            <a:ext cx="7970807" cy="1311215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Дидактические игры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275" y="3122669"/>
            <a:ext cx="4940060" cy="37050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5718" y="1190445"/>
            <a:ext cx="4733025" cy="36291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5778" y="2684228"/>
            <a:ext cx="4549553" cy="341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06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828801" y="-293297"/>
            <a:ext cx="8229599" cy="1466490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Дидактические игры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7" y="948906"/>
            <a:ext cx="3513107" cy="46841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392" y="2725947"/>
            <a:ext cx="4971331" cy="39767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3555" y="914400"/>
            <a:ext cx="4129177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951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828801" y="218364"/>
            <a:ext cx="8256896" cy="1460311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Сюжетно-ролевые игры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45" y="1913445"/>
            <a:ext cx="3383711" cy="45116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1700" y="1678675"/>
            <a:ext cx="3785199" cy="50469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135" y="1913445"/>
            <a:ext cx="4428227" cy="332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52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5470" y="2388358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cs typeface="Times New Roman" panose="02020603050405020304" pitchFamily="18" charset="0"/>
            </a:endParaRPr>
          </a:p>
          <a:p>
            <a:pPr algn="just"/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828801" y="218364"/>
            <a:ext cx="8256896" cy="1460311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1774209" y="191069"/>
            <a:ext cx="8256896" cy="1460311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Реализация проекта с родителями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920" y="3034689"/>
            <a:ext cx="3009251" cy="37007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31" y="1391987"/>
            <a:ext cx="2870398" cy="43532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6171" y="1391987"/>
            <a:ext cx="2967453" cy="51468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5860" y="1275308"/>
            <a:ext cx="3048000" cy="538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232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00136" y="224288"/>
            <a:ext cx="6791862" cy="1264896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Спортивное развлечение «Пожарные учения»</a:t>
            </a:r>
            <a:r>
              <a:rPr lang="ru-RU" b="1" dirty="0">
                <a:solidFill>
                  <a:srgbClr val="FF6600"/>
                </a:solidFill>
              </a:rPr>
              <a:t> </a:t>
            </a: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38023" y="-224287"/>
            <a:ext cx="5124090" cy="1713471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Итог реализации проекта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572" y="2972637"/>
            <a:ext cx="4973063" cy="372979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2438" y="1328467"/>
            <a:ext cx="5630174" cy="33888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3" y="1868746"/>
            <a:ext cx="3916392" cy="483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9324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92120" y="3567500"/>
            <a:ext cx="693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>
              <a:cs typeface="Times New Roman" panose="02020603050405020304" pitchFamily="18" charset="0"/>
            </a:endParaRPr>
          </a:p>
          <a:p>
            <a:pPr algn="just"/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0332" y="-189781"/>
            <a:ext cx="11214340" cy="6694097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 </a:t>
            </a:r>
            <a:r>
              <a:rPr lang="ru-RU" b="1" dirty="0" err="1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</a:t>
            </a:r>
            <a:r>
              <a:rPr lang="ru-RU" b="1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«Пожарная безопасность».</a:t>
            </a:r>
            <a:endParaRPr lang="ru-RU" sz="1400" b="1" dirty="0">
              <a:ln w="0"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Оформлена подборка наглядного материала, художественной литературы для детей.</a:t>
            </a:r>
            <a:endParaRPr lang="ru-RU" sz="1400" b="1" dirty="0">
              <a:ln w="0"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Оформлена подборка  информации по пожарной безопасности для родителей.</a:t>
            </a: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828801" y="0"/>
            <a:ext cx="8229599" cy="1154906"/>
          </a:xfrm>
          <a:prstGeom prst="flowChartPunchedTape">
            <a:avLst/>
          </a:prstGeom>
          <a:solidFill>
            <a:srgbClr val="EB6E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4">
              <a:avLst>
                <a:gd name="adj1" fmla="val 6250"/>
                <a:gd name="adj2" fmla="val 483"/>
              </a:avLst>
            </a:prstTxWarp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Продукты проекта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4" y="1247947"/>
            <a:ext cx="2700209" cy="36002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8161" y="1129127"/>
            <a:ext cx="2422345" cy="322979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9378" y="1247947"/>
            <a:ext cx="2697911" cy="359721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005" y="901729"/>
            <a:ext cx="3049244" cy="3856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39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56273" y="4209690"/>
            <a:ext cx="8695426" cy="264830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54139" y="2770495"/>
            <a:ext cx="49404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Рисунок 2" descr="http://detsad1sp.68edu.ru/wp-content/uploads/2016/10/pozharnik-300x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5072" y="189782"/>
            <a:ext cx="4606505" cy="379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5871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1617</TotalTime>
  <Words>434</Words>
  <Application>Microsoft Office PowerPoint</Application>
  <PresentationFormat>Широкоэкранный</PresentationFormat>
  <Paragraphs>81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Муниципальное бюджетное дошкольное образовательное учреждение Детский сад № 41 «Петушок» комбинированного вида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Ruy Hideki</cp:lastModifiedBy>
  <cp:revision>98</cp:revision>
  <dcterms:created xsi:type="dcterms:W3CDTF">2015-02-08T06:57:32Z</dcterms:created>
  <dcterms:modified xsi:type="dcterms:W3CDTF">2021-02-26T03:28:59Z</dcterms:modified>
</cp:coreProperties>
</file>