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56" r:id="rId3"/>
    <p:sldId id="258" r:id="rId4"/>
    <p:sldId id="259" r:id="rId5"/>
    <p:sldId id="261" r:id="rId6"/>
    <p:sldId id="262" r:id="rId7"/>
    <p:sldId id="263" r:id="rId8"/>
    <p:sldId id="267" r:id="rId9"/>
    <p:sldId id="265" r:id="rId10"/>
    <p:sldId id="264" r:id="rId11"/>
    <p:sldId id="268" r:id="rId12"/>
    <p:sldId id="270" r:id="rId13"/>
    <p:sldId id="269" r:id="rId14"/>
    <p:sldId id="266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70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4E8A60-58B9-45EF-A990-DB9B365006C4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57700-C1B4-4356-B489-2098BC0DA2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7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57700-C1B4-4356-B489-2098BC0DA22E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6206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9AB7D-B22D-44FA-8838-D09745A4D009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21F3-AB0D-47D7-9A05-E3291E73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3551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9AB7D-B22D-44FA-8838-D09745A4D009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21F3-AB0D-47D7-9A05-E3291E73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08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9AB7D-B22D-44FA-8838-D09745A4D009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21F3-AB0D-47D7-9A05-E3291E73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8180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9AB7D-B22D-44FA-8838-D09745A4D009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21F3-AB0D-47D7-9A05-E3291E73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0552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9AB7D-B22D-44FA-8838-D09745A4D009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21F3-AB0D-47D7-9A05-E3291E73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974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9AB7D-B22D-44FA-8838-D09745A4D009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21F3-AB0D-47D7-9A05-E3291E73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7007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9AB7D-B22D-44FA-8838-D09745A4D009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21F3-AB0D-47D7-9A05-E3291E73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7389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9AB7D-B22D-44FA-8838-D09745A4D009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21F3-AB0D-47D7-9A05-E3291E73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5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9AB7D-B22D-44FA-8838-D09745A4D009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21F3-AB0D-47D7-9A05-E3291E73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202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9AB7D-B22D-44FA-8838-D09745A4D009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21F3-AB0D-47D7-9A05-E3291E73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741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9AB7D-B22D-44FA-8838-D09745A4D009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21F3-AB0D-47D7-9A05-E3291E73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8615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79AB7D-B22D-44FA-8838-D09745A4D009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9D21F3-AB0D-47D7-9A05-E3291E733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411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2612571"/>
            <a:ext cx="7886700" cy="3477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 41 «Петушок» комбинированного вида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на тему:</a:t>
            </a:r>
            <a:b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«Мы едем, едем, едем..»</a:t>
            </a:r>
            <a:b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 младшей группе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759201" y="5178201"/>
            <a:ext cx="4368800" cy="911450"/>
          </a:xfrm>
        </p:spPr>
        <p:txBody>
          <a:bodyPr/>
          <a:lstStyle/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Евдокимова А.А</a:t>
            </a:r>
          </a:p>
        </p:txBody>
      </p:sp>
    </p:spTree>
    <p:extLst>
      <p:ext uri="{BB962C8B-B14F-4D97-AF65-F5344CB8AC3E}">
        <p14:creationId xmlns:p14="http://schemas.microsoft.com/office/powerpoint/2010/main" val="32625739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830" y="2658383"/>
            <a:ext cx="6371770" cy="1325563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информационный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воспитатели, дети первой младшей группы (2-3 года, родители.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проекта: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краткосрочный 13.05-19- 27.05.19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7545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54074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85371" y="1219201"/>
            <a:ext cx="7629979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Легко ли научить ребенка вести себя на дороге? На первый взгляд легко. Надо только познакомить его с основными требованиями ПДД   и никаких проблем. На самом деле очень трудно. Ведь сами родители каждый день на глазах своих детей нарушают эти правила, и не задумываются, что ставят перед ребенком неразрешимую задачу: как правильно? Как   говорят или как делают?  Известно, что привычки, закрепленные в детстве, остаются на всю жизнь.   Поэтому  с самого раннего возраста необходимо учить детей безопасному поведению на улицах, дорогах, в транспорте и правилам дорожного движения. В этом должны принимать участие и родители, и дошкольные учреждения</a:t>
            </a:r>
          </a:p>
        </p:txBody>
      </p:sp>
    </p:spTree>
    <p:extLst>
      <p:ext uri="{BB962C8B-B14F-4D97-AF65-F5344CB8AC3E}">
        <p14:creationId xmlns:p14="http://schemas.microsoft.com/office/powerpoint/2010/main" val="24460582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96017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и задачи: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35200" y="1382286"/>
            <a:ext cx="556029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элементарных знаний о правилах поведения на дороге.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Образовательные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формировать у детей представление о правилах поведения на проезжей части;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познакомить детей с сигналами светофора и пешеходным переходом.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Развивающие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развивать общую моторику, умение согласовывать речь с движением.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Воспитательные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воспитывать в детях грамотных пешеходов</a:t>
            </a:r>
          </a:p>
        </p:txBody>
      </p:sp>
    </p:spTree>
    <p:extLst>
      <p:ext uri="{BB962C8B-B14F-4D97-AF65-F5344CB8AC3E}">
        <p14:creationId xmlns:p14="http://schemas.microsoft.com/office/powerpoint/2010/main" val="544412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состоит из 3х этапов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63486" y="2055816"/>
            <a:ext cx="605971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Подготовка стихотворений, загадок, игр, на тему транспорт,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пдд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иллюстративный материал.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Подготовка атрибутов для игр, НОД.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Подготовка консультаций для родителей.</a:t>
            </a:r>
          </a:p>
        </p:txBody>
      </p:sp>
    </p:spTree>
    <p:extLst>
      <p:ext uri="{BB962C8B-B14F-4D97-AF65-F5344CB8AC3E}">
        <p14:creationId xmlns:p14="http://schemas.microsoft.com/office/powerpoint/2010/main" val="2347711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 для родителей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740"/>
          <a:stretch/>
        </p:blipFill>
        <p:spPr>
          <a:xfrm>
            <a:off x="1055076" y="1305910"/>
            <a:ext cx="7033847" cy="2368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48867" y="3673972"/>
            <a:ext cx="5940056" cy="2486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528758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5597" y="2341708"/>
            <a:ext cx="6852805" cy="12881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этап реализации проекта состоит из различных видов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40657358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072" y="1313061"/>
            <a:ext cx="3521388" cy="26410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8393" y="3954103"/>
            <a:ext cx="4502258" cy="25339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6460" y="1206275"/>
            <a:ext cx="3848113" cy="28860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988291" y="618836"/>
            <a:ext cx="68164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Познавательное развитие – </a:t>
            </a:r>
          </a:p>
          <a:p>
            <a:pPr algn="ctr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иллюстраций «На улице города»</a:t>
            </a:r>
          </a:p>
        </p:txBody>
      </p:sp>
    </p:spTree>
    <p:extLst>
      <p:ext uri="{BB962C8B-B14F-4D97-AF65-F5344CB8AC3E}">
        <p14:creationId xmlns:p14="http://schemas.microsoft.com/office/powerpoint/2010/main" val="30298678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54140" y="1607197"/>
            <a:ext cx="4572442" cy="47018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309727" y="1689948"/>
            <a:ext cx="3871871" cy="47018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1191491" y="766618"/>
            <a:ext cx="63176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/>
              <a:t>Социально- коммуникативное развитие –</a:t>
            </a:r>
          </a:p>
          <a:p>
            <a:pPr algn="ctr"/>
            <a:r>
              <a:rPr lang="ru-RU" b="1" i="1" dirty="0"/>
              <a:t>Беседа по картинкам: «Что такое светофор», «Пешеходный переход»</a:t>
            </a:r>
          </a:p>
        </p:txBody>
      </p:sp>
    </p:spTree>
    <p:extLst>
      <p:ext uri="{BB962C8B-B14F-4D97-AF65-F5344CB8AC3E}">
        <p14:creationId xmlns:p14="http://schemas.microsoft.com/office/powerpoint/2010/main" val="21248353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get-pdb/1245924/dca8f718-d1ec-4d47-8366-04d5274c3966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88655" y="759799"/>
            <a:ext cx="57773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 –ролевая игра «Покатаем игрушки»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V="1">
            <a:off x="1254241" y="1233656"/>
            <a:ext cx="4458126" cy="2431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85939" y="3553327"/>
            <a:ext cx="4987636" cy="26919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975043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4"/>
            <a:ext cx="9144793" cy="68585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6698" y="1702776"/>
            <a:ext cx="3595480" cy="26966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39" y="2393200"/>
            <a:ext cx="3163836" cy="3935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1209964" y="683491"/>
            <a:ext cx="647469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 – эстетическое развитие – </a:t>
            </a:r>
          </a:p>
          <a:p>
            <a:pPr algn="ctr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Лепка на тему - «Разноцветные колеса»</a:t>
            </a:r>
          </a:p>
          <a:p>
            <a:pPr algn="ctr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Конструирование на тему -  «Постройка автомобиля»</a:t>
            </a:r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3502" y="4360760"/>
            <a:ext cx="3381153" cy="2535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080459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0799" y="1846029"/>
            <a:ext cx="3611200" cy="43389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1999" y="1846029"/>
            <a:ext cx="3719945" cy="4210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164862" y="836246"/>
            <a:ext cx="48064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Физическое развитие – 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«Сигналы светофора»</a:t>
            </a:r>
          </a:p>
        </p:txBody>
      </p:sp>
    </p:spTree>
    <p:extLst>
      <p:ext uri="{BB962C8B-B14F-4D97-AF65-F5344CB8AC3E}">
        <p14:creationId xmlns:p14="http://schemas.microsoft.com/office/powerpoint/2010/main" val="39545921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0531" y="1432893"/>
            <a:ext cx="2783394" cy="45519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87"/>
          <a:stretch/>
        </p:blipFill>
        <p:spPr>
          <a:xfrm rot="10800000" flipV="1">
            <a:off x="2960372" y="1808493"/>
            <a:ext cx="3157663" cy="35208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4481" y="1572826"/>
            <a:ext cx="2763297" cy="4272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1219200" y="681789"/>
            <a:ext cx="6280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Развлечение «Важные правила»</a:t>
            </a:r>
          </a:p>
        </p:txBody>
      </p:sp>
    </p:spTree>
    <p:extLst>
      <p:ext uri="{BB962C8B-B14F-4D97-AF65-F5344CB8AC3E}">
        <p14:creationId xmlns:p14="http://schemas.microsoft.com/office/powerpoint/2010/main" val="4905533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59345" y="602825"/>
            <a:ext cx="56988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этап Заключительный: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 проекта.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выставки детских работ.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6299" y="1885417"/>
            <a:ext cx="4981883" cy="431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69381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</TotalTime>
  <Words>392</Words>
  <Application>Microsoft Office PowerPoint</Application>
  <PresentationFormat>Экран (4:3)</PresentationFormat>
  <Paragraphs>37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Муниципальное бюджетное дошкольное образовательное учреждение Детский сад № 41 «Петушок» комбинированного вида    Проект на тему: «Мы едем, едем, едем..» в 1 младшей группе  </vt:lpstr>
      <vt:lpstr>Тип проекта: информационный Участники проекта: воспитатели, дети первой младшей группы (2-3 года, родители. Продолжительность проекта:  краткосрочный 13.05-19- 27.05.19 </vt:lpstr>
      <vt:lpstr>Актуальность проекта</vt:lpstr>
      <vt:lpstr>Цель и задачи:</vt:lpstr>
      <vt:lpstr>Проект состоит из 3х этапов</vt:lpstr>
      <vt:lpstr>Консультации для родителей</vt:lpstr>
      <vt:lpstr>Основной этап реализации проекта состоит из различных видов деятельности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Ruy Hideki</cp:lastModifiedBy>
  <cp:revision>13</cp:revision>
  <dcterms:created xsi:type="dcterms:W3CDTF">2019-05-25T10:14:54Z</dcterms:created>
  <dcterms:modified xsi:type="dcterms:W3CDTF">2021-02-26T03:27:14Z</dcterms:modified>
</cp:coreProperties>
</file>