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60" r:id="rId6"/>
    <p:sldId id="264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296A5-E9A9-4314-B5DE-F17F12476459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AA32D-86A8-4149-9072-61FD7F9C12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86B56-B8F4-42DC-9420-E5AAC244D0DA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ECCA1-DCAB-434B-87C5-2A0A9B84F6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D7852-7ABE-4034-94EB-C74F357421D3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E787A-A7D7-4BBD-8E40-C1ABDA9B9F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B45C8-7D2C-4805-A4CD-25BD9322CFCA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65EE5-0757-4542-8385-295102A762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BF9F9-5E6C-42FD-8D46-8F7C9E3C30C3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6D473-39C9-4FB8-9CFB-383F456692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F4AE1-695E-48D5-BBDA-E638A8289123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D4071-EE25-4A2A-BB76-9EB00E64B5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A20A2-3270-497D-AB1F-D50DF3B861BA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99D14-8DF1-4B85-A65D-416D4907F7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318D9-1117-46AD-8F24-46D868D9D38A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48115-715C-447F-AA0A-4D55B69234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6A168-D8AC-4BDC-9A4B-B93B76F7718F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00F84-969B-44FA-BF5A-9605424FE4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6A7B2-6AE8-471D-8ED6-8C5DF881F38A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6FC48-6D29-47CB-BDCA-D579BA51F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06EBA-7140-4F2A-9228-8BBBC06C1AD1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C33BD-D08E-4609-9B97-23B6B82F5E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9B83E1-ED14-41BE-B693-CBBD7764A67E}" type="datetimeFigureOut">
              <a:rPr lang="ru-RU"/>
              <a:pPr>
                <a:defRPr/>
              </a:pPr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820385-FF25-4DFA-BD4B-67FEEEB21D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TextBox 10"/>
          <p:cNvSpPr txBox="1">
            <a:spLocks noChangeArrowheads="1"/>
          </p:cNvSpPr>
          <p:nvPr/>
        </p:nvSpPr>
        <p:spPr bwMode="auto">
          <a:xfrm>
            <a:off x="1835150" y="5805488"/>
            <a:ext cx="56165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Monotype Corsiva" pitchFamily="66" charset="0"/>
              </a:rPr>
              <a:t>Выполнила:  воспитатель </a:t>
            </a:r>
          </a:p>
          <a:p>
            <a:pPr algn="ctr"/>
            <a:r>
              <a:rPr lang="ru-RU" sz="2400" b="1">
                <a:latin typeface="Monotype Corsiva" pitchFamily="66" charset="0"/>
              </a:rPr>
              <a:t>Бутаева  Елена Олеговна</a:t>
            </a:r>
          </a:p>
        </p:txBody>
      </p:sp>
      <p:sp>
        <p:nvSpPr>
          <p:cNvPr id="13315" name="WordArt 10"/>
          <p:cNvSpPr>
            <a:spLocks noChangeArrowheads="1" noChangeShapeType="1" noTextEdit="1"/>
          </p:cNvSpPr>
          <p:nvPr/>
        </p:nvSpPr>
        <p:spPr bwMode="auto">
          <a:xfrm>
            <a:off x="5000628" y="1000108"/>
            <a:ext cx="3143272" cy="55564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41"/>
              </a:avLst>
            </a:prstTxWarp>
          </a:bodyPr>
          <a:lstStyle/>
          <a:p>
            <a:pPr algn="ctr"/>
            <a:r>
              <a:rPr lang="ru-RU" sz="36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itchFamily="34" charset="0"/>
                <a:cs typeface="Times New Roman" pitchFamily="18" charset="0"/>
              </a:rPr>
              <a:t>ЛЭПБУК</a:t>
            </a:r>
          </a:p>
        </p:txBody>
      </p:sp>
      <p:sp>
        <p:nvSpPr>
          <p:cNvPr id="13317" name="TextBox 5"/>
          <p:cNvSpPr txBox="1">
            <a:spLocks noChangeArrowheads="1"/>
          </p:cNvSpPr>
          <p:nvPr/>
        </p:nvSpPr>
        <p:spPr bwMode="auto">
          <a:xfrm>
            <a:off x="1258888" y="0"/>
            <a:ext cx="71294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>
                <a:latin typeface="Times New Roman" pitchFamily="18" charset="0"/>
                <a:cs typeface="Times New Roman" pitchFamily="18" charset="0"/>
              </a:rPr>
              <a:t>МАДОУ «Детский сад №43 «Буратино» </a:t>
            </a:r>
          </a:p>
          <a:p>
            <a:pPr algn="ctr"/>
            <a:r>
              <a:rPr lang="ru-RU" sz="1200">
                <a:latin typeface="Times New Roman" pitchFamily="18" charset="0"/>
                <a:cs typeface="Times New Roman" pitchFamily="18" charset="0"/>
              </a:rPr>
              <a:t>общеразвивающего вида с приоритетным осуществлением деятельности </a:t>
            </a:r>
          </a:p>
          <a:p>
            <a:pPr algn="ctr"/>
            <a:r>
              <a:rPr lang="ru-RU" sz="1200">
                <a:latin typeface="Times New Roman" pitchFamily="18" charset="0"/>
                <a:cs typeface="Times New Roman" pitchFamily="18" charset="0"/>
              </a:rPr>
              <a:t>по физическому развитию воспитанников</a:t>
            </a:r>
          </a:p>
        </p:txBody>
      </p:sp>
      <p:pic>
        <p:nvPicPr>
          <p:cNvPr id="1026" name="Picture 2" descr="D:\ЛЕНА\Группа работа\Лэпбук по безопасности\По безопасности дд\IMG_E34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928670"/>
            <a:ext cx="3786213" cy="4700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4286248" y="2357430"/>
            <a:ext cx="4572032" cy="26432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6667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9050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БЕЗОПАСНОСТЬ</a:t>
            </a:r>
          </a:p>
          <a:p>
            <a:pPr algn="ctr" rtl="0"/>
            <a:r>
              <a:rPr lang="ru-RU" sz="3600" kern="10" spc="0" dirty="0" smtClean="0">
                <a:ln w="19050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НА</a:t>
            </a:r>
            <a:r>
              <a:rPr lang="ru-RU" sz="3600" kern="10" spc="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</a:t>
            </a:r>
            <a:r>
              <a:rPr lang="ru-RU" sz="3600" kern="10" spc="0" dirty="0" smtClean="0">
                <a:ln w="19050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ДОРОГЕ</a:t>
            </a:r>
            <a:endParaRPr lang="ru-RU" sz="3600" kern="10" spc="0" dirty="0">
              <a:ln w="19050">
                <a:solidFill>
                  <a:srgbClr val="0070C0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Прямоугольник 2"/>
          <p:cNvSpPr>
            <a:spLocks noChangeArrowheads="1"/>
          </p:cNvSpPr>
          <p:nvPr/>
        </p:nvSpPr>
        <p:spPr bwMode="auto">
          <a:xfrm>
            <a:off x="468313" y="260350"/>
            <a:ext cx="79914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endParaRPr lang="ru-RU" sz="2000" b="1" i="1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000" b="1" i="1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000" b="1" i="1">
              <a:latin typeface="Times New Roman" pitchFamily="18" charset="0"/>
            </a:endParaRPr>
          </a:p>
        </p:txBody>
      </p:sp>
      <p:sp>
        <p:nvSpPr>
          <p:cNvPr id="14339" name="Прямоугольник 2"/>
          <p:cNvSpPr>
            <a:spLocks noChangeArrowheads="1"/>
          </p:cNvSpPr>
          <p:nvPr/>
        </p:nvSpPr>
        <p:spPr bwMode="auto">
          <a:xfrm>
            <a:off x="5000628" y="428605"/>
            <a:ext cx="3714776" cy="728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3600" b="1" i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Impact" pitchFamily="34" charset="0"/>
              </a:rPr>
              <a:t>ЦЕЛЬ</a:t>
            </a:r>
          </a:p>
          <a:p>
            <a:pPr algn="ctr">
              <a:lnSpc>
                <a:spcPct val="80000"/>
              </a:lnSpc>
            </a:pPr>
            <a:endParaRPr lang="ru-RU" sz="3600" b="1" i="1" dirty="0">
              <a:solidFill>
                <a:srgbClr val="FF0000"/>
              </a:solidFill>
              <a:latin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3200" b="1" i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Профилактика </a:t>
            </a:r>
            <a:r>
              <a:rPr lang="ru-RU" sz="3200" b="1" i="1" dirty="0" err="1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дорожно</a:t>
            </a:r>
            <a:r>
              <a:rPr lang="ru-RU" sz="3200" b="1" i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 – транспортного травматизма </a:t>
            </a:r>
            <a:r>
              <a:rPr lang="ru-RU" sz="3200" b="1" i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детей младшего дошкольного возраста</a:t>
            </a:r>
            <a:endParaRPr lang="ru-RU" sz="3200" b="1" i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</a:endParaRPr>
          </a:p>
          <a:p>
            <a:pPr algn="ctr">
              <a:lnSpc>
                <a:spcPct val="80000"/>
              </a:lnSpc>
            </a:pPr>
            <a:endParaRPr lang="ru-RU" sz="3600" b="1" i="1" dirty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3600" b="1" i="1" dirty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000" b="1" i="1" dirty="0">
              <a:latin typeface="Times New Roman" pitchFamily="18" charset="0"/>
            </a:endParaRPr>
          </a:p>
        </p:txBody>
      </p:sp>
      <p:pic>
        <p:nvPicPr>
          <p:cNvPr id="2051" name="Picture 3" descr="IMG_3494"/>
          <p:cNvPicPr>
            <a:picLocks noChangeAspect="1" noChangeArrowheads="1"/>
          </p:cNvPicPr>
          <p:nvPr/>
        </p:nvPicPr>
        <p:blipFill>
          <a:blip r:embed="rId3" cstate="print"/>
          <a:srcRect t="9981"/>
          <a:stretch>
            <a:fillRect/>
          </a:stretch>
        </p:blipFill>
        <p:spPr bwMode="auto">
          <a:xfrm>
            <a:off x="357158" y="428604"/>
            <a:ext cx="4639432" cy="5572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Прямоугольник 2"/>
          <p:cNvSpPr>
            <a:spLocks noChangeArrowheads="1"/>
          </p:cNvSpPr>
          <p:nvPr/>
        </p:nvSpPr>
        <p:spPr bwMode="auto">
          <a:xfrm>
            <a:off x="468313" y="260350"/>
            <a:ext cx="40322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endParaRPr lang="ru-RU" sz="2000" b="1" i="1" dirty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000" b="1" i="1" dirty="0">
              <a:latin typeface="Times New Roman" pitchFamily="18" charset="0"/>
            </a:endParaRPr>
          </a:p>
        </p:txBody>
      </p:sp>
      <p:pic>
        <p:nvPicPr>
          <p:cNvPr id="3074" name="Picture 2" descr="IMG_E348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6"/>
            <a:ext cx="4357718" cy="2969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786314" y="428604"/>
            <a:ext cx="4143305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 </a:t>
            </a:r>
            <a:r>
              <a:rPr lang="ru-RU" sz="28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ЗНАКИ</a:t>
            </a:r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»</a:t>
            </a:r>
          </a:p>
          <a:p>
            <a:endParaRPr lang="ru-RU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Учить различать знаки дорожного движения</a:t>
            </a:r>
            <a:endParaRPr lang="ru-RU" sz="2800" b="1" i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unnamed (1)"/>
          <p:cNvPicPr>
            <a:picLocks noChangeAspect="1" noChangeArrowheads="1"/>
          </p:cNvPicPr>
          <p:nvPr/>
        </p:nvPicPr>
        <p:blipFill>
          <a:blip r:embed="rId4"/>
          <a:srcRect t="11328" b="9570"/>
          <a:stretch>
            <a:fillRect/>
          </a:stretch>
        </p:blipFill>
        <p:spPr bwMode="auto">
          <a:xfrm>
            <a:off x="3857620" y="3643314"/>
            <a:ext cx="2422628" cy="2690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1547548067747007_vlcsnap_2017_03_31_18h03m17s388"/>
          <p:cNvPicPr>
            <a:picLocks noChangeAspect="1" noChangeArrowheads="1"/>
          </p:cNvPicPr>
          <p:nvPr/>
        </p:nvPicPr>
        <p:blipFill>
          <a:blip r:embed="rId5"/>
          <a:srcRect l="10143" r="10286"/>
          <a:stretch>
            <a:fillRect/>
          </a:stretch>
        </p:blipFill>
        <p:spPr bwMode="auto">
          <a:xfrm>
            <a:off x="6429388" y="2928934"/>
            <a:ext cx="2357454" cy="1825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smeshariki_i_pd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4786322"/>
            <a:ext cx="2472264" cy="1754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285720" y="3714752"/>
            <a:ext cx="350046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 </a:t>
            </a:r>
            <a:r>
              <a:rPr lang="ru-RU" sz="28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СВЕТОФОР</a:t>
            </a:r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»</a:t>
            </a:r>
          </a:p>
          <a:p>
            <a:endParaRPr lang="ru-RU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Учить различать сигналы светофора.</a:t>
            </a:r>
            <a:endParaRPr lang="ru-RU" sz="2800" b="1" i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IMG_348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4357718" cy="3268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786314" y="428604"/>
            <a:ext cx="4143305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«ЧТО МОЖНО И НЕЛЬЗЯ»</a:t>
            </a:r>
          </a:p>
          <a:p>
            <a:endParaRPr lang="ru-RU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Учить правильно  поступать в разных ситуациях на дороге.</a:t>
            </a:r>
            <a:endParaRPr lang="ru-RU" sz="2800" b="1" i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 descr="IMG_34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9995" y="3500438"/>
            <a:ext cx="4050626" cy="3047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14282" y="3714752"/>
            <a:ext cx="457203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«ПРАВИЛА </a:t>
            </a:r>
            <a:r>
              <a:rPr lang="ru-RU" sz="28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ПОВЕДЕНИЯ</a:t>
            </a:r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НА ДОРОГЕ»</a:t>
            </a:r>
            <a:endParaRPr lang="ru-RU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sz="2800" b="1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Рассказать как нельзя вести себя около дороги.</a:t>
            </a:r>
          </a:p>
          <a:p>
            <a:r>
              <a:rPr lang="ru-RU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Рассказать правила для велосипедиста.</a:t>
            </a:r>
            <a:endParaRPr lang="ru-RU" sz="2800" b="1" i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IMG_348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4181472" cy="3153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643438" y="642918"/>
            <a:ext cx="4143305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«ТРАНСПОРТ»</a:t>
            </a:r>
          </a:p>
          <a:p>
            <a:endParaRPr lang="ru-RU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Учить различать транспорт  на  дороге.</a:t>
            </a:r>
            <a:endParaRPr lang="ru-RU" sz="2800" b="1" i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IMG_349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429000"/>
            <a:ext cx="4143375" cy="3114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57158" y="3857628"/>
            <a:ext cx="4143305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«ПАЗЛЫ»</a:t>
            </a:r>
          </a:p>
          <a:p>
            <a:endParaRPr lang="ru-RU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Учить составлять картинку.</a:t>
            </a:r>
            <a:endParaRPr lang="ru-RU" sz="2800" b="1" i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043608" y="1340768"/>
            <a:ext cx="703590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Спасибо за внимание!</a:t>
            </a:r>
          </a:p>
        </p:txBody>
      </p:sp>
      <p:pic>
        <p:nvPicPr>
          <p:cNvPr id="20483" name="Рисунок 3" descr="detia-78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1844675"/>
            <a:ext cx="1698625" cy="28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4" descr="detia-757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214938"/>
            <a:ext cx="1481138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109</Words>
  <Application>Microsoft Office PowerPoint</Application>
  <PresentationFormat>Экран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мариша</dc:creator>
  <cp:lastModifiedBy>43</cp:lastModifiedBy>
  <cp:revision>56</cp:revision>
  <dcterms:created xsi:type="dcterms:W3CDTF">2015-05-19T16:49:38Z</dcterms:created>
  <dcterms:modified xsi:type="dcterms:W3CDTF">2021-02-20T06:31:18Z</dcterms:modified>
</cp:coreProperties>
</file>