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300" r:id="rId4"/>
    <p:sldId id="301" r:id="rId5"/>
    <p:sldId id="259" r:id="rId6"/>
    <p:sldId id="289" r:id="rId7"/>
    <p:sldId id="278" r:id="rId8"/>
    <p:sldId id="276" r:id="rId9"/>
    <p:sldId id="285" r:id="rId10"/>
    <p:sldId id="273" r:id="rId11"/>
    <p:sldId id="275" r:id="rId12"/>
    <p:sldId id="294" r:id="rId13"/>
    <p:sldId id="279" r:id="rId14"/>
    <p:sldId id="280" r:id="rId15"/>
    <p:sldId id="282" r:id="rId16"/>
    <p:sldId id="264" r:id="rId17"/>
    <p:sldId id="265" r:id="rId18"/>
    <p:sldId id="286" r:id="rId19"/>
    <p:sldId id="283" r:id="rId20"/>
    <p:sldId id="299" r:id="rId21"/>
    <p:sldId id="297" r:id="rId22"/>
    <p:sldId id="296" r:id="rId23"/>
    <p:sldId id="272" r:id="rId24"/>
    <p:sldId id="266" r:id="rId25"/>
    <p:sldId id="267" r:id="rId26"/>
    <p:sldId id="268" r:id="rId27"/>
    <p:sldId id="303" r:id="rId28"/>
    <p:sldId id="269" r:id="rId29"/>
    <p:sldId id="260" r:id="rId30"/>
    <p:sldId id="302" r:id="rId31"/>
    <p:sldId id="290" r:id="rId32"/>
    <p:sldId id="261" r:id="rId33"/>
    <p:sldId id="270" r:id="rId34"/>
    <p:sldId id="292" r:id="rId35"/>
    <p:sldId id="293" r:id="rId36"/>
    <p:sldId id="271" r:id="rId37"/>
    <p:sldId id="295" r:id="rId38"/>
    <p:sldId id="262" r:id="rId39"/>
    <p:sldId id="304" r:id="rId40"/>
    <p:sldId id="305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36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25.07.2019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fotki.yandex.ru/users/fotosergs/view/668313/" TargetMode="External"/><Relationship Id="rId2" Type="http://schemas.openxmlformats.org/officeDocument/2006/relationships/hyperlink" Target="mailto:office@okb1.ru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642918"/>
            <a:ext cx="8229600" cy="1638296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Педагогическая и краеведческая  деятельность, общественная работа</a:t>
            </a:r>
            <a:br>
              <a:rPr lang="ru-RU" sz="3600" dirty="0" smtClean="0"/>
            </a:br>
            <a:r>
              <a:rPr lang="ru-RU" sz="3600" dirty="0" smtClean="0"/>
              <a:t>Заводской Л. П.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786058"/>
            <a:ext cx="8286808" cy="175260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Родилась в городе Верхняя Салда.</a:t>
            </a:r>
          </a:p>
          <a:p>
            <a:pPr algn="ctr"/>
            <a:r>
              <a:rPr lang="ru-RU" sz="3600" dirty="0" smtClean="0"/>
              <a:t>Стаж педагогической работы – 48 лет.</a:t>
            </a:r>
          </a:p>
          <a:p>
            <a:pPr algn="ctr"/>
            <a:r>
              <a:rPr lang="ru-RU" sz="3600" dirty="0" smtClean="0"/>
              <a:t>Место работы: средняя школа №9, 6, социальный приют, детский дом, Верхнесалдинская коррекционная школа, </a:t>
            </a:r>
            <a:r>
              <a:rPr lang="ru-RU" sz="3600" dirty="0" err="1" smtClean="0"/>
              <a:t>Нелобская</a:t>
            </a:r>
            <a:r>
              <a:rPr lang="ru-RU" sz="3600" dirty="0" smtClean="0"/>
              <a:t> школа.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785794"/>
            <a:ext cx="8229600" cy="1214446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/>
              <a:t> За 25 лет педагогической деятельности в школе №9 прошла путь от старшей пионервожатой до зам.директора школы. Занималась экспериментальной деятельностью: обучение детей с 6-летнего возраста,  пятидневная учебная неделя,  создание педагогического класса.</a:t>
            </a:r>
            <a:endParaRPr lang="ru-RU" sz="2200" dirty="0"/>
          </a:p>
        </p:txBody>
      </p:sp>
      <p:pic>
        <p:nvPicPr>
          <p:cNvPr id="4" name="Picture 2" descr="C:\Users\Любовь\Desktop\24октября2006 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53" y="2071678"/>
            <a:ext cx="5348483" cy="401136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282" y="6072206"/>
            <a:ext cx="85738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Выпускники Заводской Л. П. работают учителями русского языка и литературы</a:t>
            </a:r>
          </a:p>
          <a:p>
            <a:pPr algn="ctr"/>
            <a:r>
              <a:rPr lang="ru-RU" dirty="0" smtClean="0"/>
              <a:t>в школах города.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Педагогическая   деятельность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течение многих лет ученики Любовь Павловны принимали участие в конкурсе Корпорации ВСМПО –АВИСМА, за что получила благодарность директора корпорации, неоднократно были участниками Рождественских чтений, научно-практических конференций.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Педагогическая   деятельность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46237"/>
            <a:ext cx="8472518" cy="4526280"/>
          </a:xfrm>
        </p:spPr>
        <p:txBody>
          <a:bodyPr/>
          <a:lstStyle/>
          <a:p>
            <a:r>
              <a:rPr lang="ru-RU" dirty="0" smtClean="0"/>
              <a:t> В коррекционной школе  Любовь Павловна занималась с самыми маленькими  детьми, имеющими множество проблем, применяя специальные</a:t>
            </a:r>
          </a:p>
          <a:p>
            <a:pPr>
              <a:buNone/>
            </a:pPr>
            <a:r>
              <a:rPr lang="ru-RU" dirty="0" smtClean="0"/>
              <a:t>    современные </a:t>
            </a:r>
          </a:p>
          <a:p>
            <a:pPr>
              <a:buNone/>
            </a:pPr>
            <a:r>
              <a:rPr lang="ru-RU" dirty="0" smtClean="0"/>
              <a:t>    технологии</a:t>
            </a:r>
            <a:endParaRPr lang="ru-RU" dirty="0"/>
          </a:p>
        </p:txBody>
      </p:sp>
      <p:pic>
        <p:nvPicPr>
          <p:cNvPr id="4" name="Picture 8" descr="Photo-01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3643314"/>
            <a:ext cx="3299520" cy="26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P10402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4143380"/>
            <a:ext cx="2299313" cy="1725607"/>
          </a:xfrm>
          <a:prstGeom prst="rect">
            <a:avLst/>
          </a:prstGeom>
          <a:noFill/>
          <a:ln w="19050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428604"/>
            <a:ext cx="8229600" cy="12858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Педагогическая   деятельность </a:t>
            </a:r>
            <a:r>
              <a:rPr lang="ru-RU" sz="3100" dirty="0" smtClean="0"/>
              <a:t> </a:t>
            </a:r>
            <a:endParaRPr lang="ru-RU" sz="3100" dirty="0"/>
          </a:p>
        </p:txBody>
      </p:sp>
      <p:pic>
        <p:nvPicPr>
          <p:cNvPr id="2050" name="Picture 2" descr="C:\Users\Любовь\Desktop\100_08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071678"/>
            <a:ext cx="5429568" cy="407196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86116" y="635795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643042" y="6198990"/>
            <a:ext cx="70723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Работа в детском доме г. Верхняя Салда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285728"/>
            <a:ext cx="8229600" cy="17145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 </a:t>
            </a: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357958"/>
            <a:ext cx="9628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/>
              <a:t>Максим награжден медалью «За возвращение Крыма», 2014 год.</a:t>
            </a:r>
            <a:endParaRPr lang="ru-RU" sz="2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684946" y="601146"/>
            <a:ext cx="4293865" cy="6949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09642" y="438128"/>
            <a:ext cx="8229600" cy="1714512"/>
          </a:xfrm>
          <a:prstGeom prst="rect">
            <a:avLst/>
          </a:prstGeom>
        </p:spPr>
        <p:txBody>
          <a:bodyPr lIns="45720" rIns="228600" anchor="b">
            <a:normAutofit fontScale="25000" lnSpcReduction="20000"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 интервью корреспонденту газеты  воспитанник детского дома Максим К. сказал:</a:t>
            </a:r>
            <a:r>
              <a:rPr kumimoji="0" lang="ru-RU" sz="96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«Я жил в детском доме с 12 до 18 лет. Тогда директором была Любовь Павловна Заводская. Это были лучшие годы моей жизни»</a:t>
            </a:r>
            <a:r>
              <a:rPr kumimoji="0" lang="ru-RU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 </a:t>
            </a:r>
            <a:br>
              <a:rPr kumimoji="0" lang="ru-RU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4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ffectLst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785794"/>
            <a:ext cx="822960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Педагогическая   деятельность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786058"/>
            <a:ext cx="8286808" cy="175260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 Любовь Павловна на протяжении нескольких десятков лет  сохраняет культурное наследие родного края и города  и активно  передает его молодому поколению   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85728"/>
            <a:ext cx="8929718" cy="14287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Педагогическая   деятельность 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786058"/>
            <a:ext cx="8286808" cy="1752600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16386" name="Picture 2" descr="C:\Users\Любовь\Desktop\IMG_99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1" y="1857364"/>
            <a:ext cx="5750759" cy="383383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32401" y="5786454"/>
            <a:ext cx="7320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Выступление перед </a:t>
            </a:r>
            <a:r>
              <a:rPr lang="ru-RU" sz="2400" dirty="0" err="1" smtClean="0"/>
              <a:t>юнкорами</a:t>
            </a:r>
            <a:r>
              <a:rPr lang="ru-RU" sz="2400" dirty="0" smtClean="0"/>
              <a:t> школы №6 на тему «Творческий мир  Анатолия Журавлева».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Педагогическая   деятельность </a:t>
            </a:r>
            <a:r>
              <a:rPr lang="ru-RU" sz="2700" dirty="0" smtClean="0"/>
              <a:t>Встреча  с педагогами и обучающимися гимназии  </a:t>
            </a:r>
            <a:endParaRPr lang="ru-RU" sz="2700" dirty="0"/>
          </a:p>
        </p:txBody>
      </p:sp>
      <p:pic>
        <p:nvPicPr>
          <p:cNvPr id="4" name="Picture 2" descr="C:\Users\Любовь\Desktop\P11203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1300" y="1643050"/>
            <a:ext cx="5458408" cy="409496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00034" y="5786454"/>
            <a:ext cx="785817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По приглашению  педагогов и родителей выступает  перед обучающимися  г. Нижняя Салда,  сел и деревень ВГО  </a:t>
            </a:r>
            <a:endParaRPr lang="ru-RU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357166"/>
            <a:ext cx="82296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Педагогическая  деятельность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786058"/>
            <a:ext cx="8286808" cy="1752600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14338" name="Picture 2" descr="C:\Users\Любовь\Desktop\DSC083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714488"/>
            <a:ext cx="7785831" cy="43830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85720" y="6143644"/>
            <a:ext cx="9639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Заводская Л. П. - участница </a:t>
            </a:r>
            <a:r>
              <a:rPr lang="ru-RU" sz="2400" dirty="0" smtClean="0"/>
              <a:t>областных тотальных чтений.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428604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Педагогическая   деятельность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786058"/>
            <a:ext cx="8286808" cy="1752600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15362" name="Picture 2" descr="C:\Users\Любовь\Desktop\P1060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714488"/>
            <a:ext cx="5829307" cy="437198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6143644"/>
            <a:ext cx="110086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Выступление перед студентами ВСАМТ на тему</a:t>
            </a:r>
          </a:p>
          <a:p>
            <a:r>
              <a:rPr lang="ru-RU" sz="2000" dirty="0" smtClean="0"/>
              <a:t> «Солдат войну не выбирает».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Педагогическая  деятельность</a:t>
            </a:r>
            <a:endParaRPr lang="ru-RU" dirty="0"/>
          </a:p>
        </p:txBody>
      </p:sp>
      <p:pic>
        <p:nvPicPr>
          <p:cNvPr id="8" name="Picture 2" descr="G:\фото друзьям\любовь павловне\P115008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441960" y="1844264"/>
            <a:ext cx="4429133" cy="388383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71472" y="6072206"/>
            <a:ext cx="75724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smtClean="0"/>
              <a:t>Любовь Павловна до сегодняшнего  дня продолжает повышать свою профессиональную  квалификацию</a:t>
            </a:r>
            <a:endParaRPr lang="ru-RU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педагогической   деятельности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Награждена: </a:t>
            </a:r>
          </a:p>
          <a:p>
            <a:r>
              <a:rPr lang="ru-RU" sz="2800" dirty="0" smtClean="0"/>
              <a:t>знак «Отличник просвещения»</a:t>
            </a:r>
          </a:p>
          <a:p>
            <a:r>
              <a:rPr lang="ru-RU" sz="2800" dirty="0" smtClean="0"/>
              <a:t>Почетная грамота Управляющего ГО </a:t>
            </a:r>
          </a:p>
          <a:p>
            <a:r>
              <a:rPr lang="ru-RU" sz="2800" dirty="0" smtClean="0"/>
              <a:t>Диплом 1 степени за участие во Всероссийском конкурсе профессионального мастерства (2017 г.)</a:t>
            </a:r>
          </a:p>
          <a:p>
            <a:r>
              <a:rPr lang="ru-RU" sz="2800" dirty="0" smtClean="0"/>
              <a:t>Диплом за распространение педагогического опыта Всероссийского фестиваля </a:t>
            </a:r>
            <a:r>
              <a:rPr lang="ru-RU" sz="2800" dirty="0" err="1" smtClean="0"/>
              <a:t>пед.мастерства</a:t>
            </a:r>
            <a:r>
              <a:rPr lang="ru-RU" sz="2800" dirty="0" smtClean="0"/>
              <a:t>. </a:t>
            </a:r>
          </a:p>
          <a:p>
            <a:r>
              <a:rPr lang="ru-RU" sz="2800" dirty="0" smtClean="0"/>
              <a:t>Диплом </a:t>
            </a:r>
            <a:r>
              <a:rPr lang="en-US" sz="2800" dirty="0" smtClean="0"/>
              <a:t>I </a:t>
            </a:r>
            <a:r>
              <a:rPr lang="ru-RU" sz="2800" dirty="0" smtClean="0"/>
              <a:t>степени в номинации современные образовательные </a:t>
            </a:r>
            <a:r>
              <a:rPr lang="ru-RU" sz="2800" dirty="0" smtClean="0"/>
              <a:t>технологии и др.</a:t>
            </a: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  </a:t>
            </a:r>
          </a:p>
          <a:p>
            <a:endParaRPr lang="ru-RU" sz="2800" dirty="0" smtClean="0"/>
          </a:p>
          <a:p>
            <a:pPr algn="ctr">
              <a:buNone/>
            </a:pPr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педагогической   деятельности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Так же Любовь Павловна награждена бесчисленным количеством грамот и благодарственных писем, начиная с Почетной грамоты отдела народного образования Свердловского облисполкома (1985 г.) и заканчивая Дипломом Победителя  </a:t>
            </a:r>
          </a:p>
          <a:p>
            <a:pPr algn="ctr">
              <a:buNone/>
            </a:pPr>
            <a:r>
              <a:rPr lang="ru-RU" dirty="0" smtClean="0"/>
              <a:t>Международного  профессионального конкурса «Педагог года» (2019 г.)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Общественная  работа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Заводская Л. П.   многие годы </a:t>
            </a:r>
          </a:p>
          <a:p>
            <a:pPr>
              <a:buNone/>
            </a:pPr>
            <a:r>
              <a:rPr lang="ru-RU" dirty="0" smtClean="0"/>
              <a:t>   выполняла обязанности  председателя первичной организации ветеранов педагогического труда ВГО</a:t>
            </a:r>
          </a:p>
          <a:p>
            <a:r>
              <a:rPr lang="ru-RU" dirty="0" smtClean="0"/>
              <a:t> Впервые организовала новую форму работы – педагогические чтения</a:t>
            </a:r>
          </a:p>
          <a:p>
            <a:pPr>
              <a:buNone/>
            </a:pPr>
            <a:r>
              <a:rPr lang="ru-RU" dirty="0" smtClean="0"/>
              <a:t>Другие формы работы:</a:t>
            </a:r>
          </a:p>
          <a:p>
            <a:r>
              <a:rPr lang="ru-RU" dirty="0" smtClean="0"/>
              <a:t>Встречи за круглым столом</a:t>
            </a:r>
          </a:p>
          <a:p>
            <a:r>
              <a:rPr lang="ru-RU" dirty="0" smtClean="0"/>
              <a:t> Тематические мероприятия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285728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Общественная  работа</a:t>
            </a:r>
            <a:endParaRPr lang="ru-RU" dirty="0"/>
          </a:p>
        </p:txBody>
      </p:sp>
      <p:pic>
        <p:nvPicPr>
          <p:cNvPr id="6146" name="Picture 2" descr="C:\Users\Любовь\Desktop\P1030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428868"/>
            <a:ext cx="5476914" cy="410768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28596" y="1285861"/>
            <a:ext cx="64294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Проведение Дня именинника для ветеранов педагогического труда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785794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Общественная  работа</a:t>
            </a:r>
            <a:br>
              <a:rPr lang="ru-RU" dirty="0" smtClean="0"/>
            </a:br>
            <a:r>
              <a:rPr lang="ru-RU" sz="3100" dirty="0" smtClean="0"/>
              <a:t>Проведение Дня матери  </a:t>
            </a:r>
            <a:br>
              <a:rPr lang="ru-RU" sz="3100" dirty="0" smtClean="0"/>
            </a:br>
            <a:r>
              <a:rPr lang="ru-RU" sz="3100" dirty="0" smtClean="0"/>
              <a:t>  </a:t>
            </a:r>
            <a:endParaRPr lang="ru-RU" sz="3100" dirty="0"/>
          </a:p>
        </p:txBody>
      </p:sp>
      <p:pic>
        <p:nvPicPr>
          <p:cNvPr id="7170" name="Picture 2" descr="C:\Users\Любовь\Desktop\P10206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428736"/>
            <a:ext cx="6524671" cy="48935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Общественная деятельность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Любовь Павловна осуществляет разные виды общественной деятельности, не </a:t>
            </a:r>
            <a:r>
              <a:rPr lang="ru-RU" dirty="0" smtClean="0"/>
              <a:t>связанные </a:t>
            </a:r>
            <a:r>
              <a:rPr lang="ru-RU" dirty="0" smtClean="0"/>
              <a:t>с выполнением обязанностей председателя первичной организации ветеранов педагогического труда. Сотрудничает с </a:t>
            </a:r>
            <a:r>
              <a:rPr lang="ru-RU" dirty="0" err="1" smtClean="0"/>
              <a:t>Верхнесалдинским</a:t>
            </a:r>
            <a:r>
              <a:rPr lang="ru-RU" dirty="0" smtClean="0"/>
              <a:t> городским музеем, Корпорацией ВСМПО-АВИСМА, Центром детского творчества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357166"/>
            <a:ext cx="8229600" cy="12858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Общественная  работа </a:t>
            </a: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3714776" cy="3109930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Выступления  в  Управлении социальной политики</a:t>
            </a:r>
            <a:endParaRPr lang="ru-RU" dirty="0"/>
          </a:p>
        </p:txBody>
      </p:sp>
      <p:pic>
        <p:nvPicPr>
          <p:cNvPr id="4" name="Рисунок 3" descr="C:\Users\Любовь\Desktop\106_PANA\P106033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2071678"/>
            <a:ext cx="5044994" cy="378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285728"/>
            <a:ext cx="822960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Общественная деятельность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2844" y="6072206"/>
            <a:ext cx="8832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Выступление на тему «Солдат войну не выбирает» в Комплексном центре социального обслуживания населения, 2019 г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pic>
        <p:nvPicPr>
          <p:cNvPr id="6" name="Рисунок 5" descr="C:\Users\Любовь\Desktop\Мои фото\P106037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857364"/>
            <a:ext cx="5072615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357166"/>
            <a:ext cx="8229600" cy="12858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Общественная деятельность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786058"/>
            <a:ext cx="8286808" cy="1752600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28662" y="6286520"/>
            <a:ext cx="75051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Встреча </a:t>
            </a:r>
            <a:r>
              <a:rPr lang="ru-RU" sz="2000" dirty="0" smtClean="0"/>
              <a:t>с </a:t>
            </a:r>
            <a:r>
              <a:rPr lang="ru-RU" sz="2000" dirty="0" smtClean="0"/>
              <a:t>членами литературного клуба «Родник», 2018 г.</a:t>
            </a:r>
            <a:endParaRPr lang="ru-RU" sz="2000" dirty="0"/>
          </a:p>
        </p:txBody>
      </p:sp>
      <p:pic>
        <p:nvPicPr>
          <p:cNvPr id="5122" name="Picture 2" descr="C:\Users\Любовь\Desktop\P10507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857364"/>
            <a:ext cx="5734056" cy="43005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357166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Общественная деятельность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786058"/>
            <a:ext cx="8286808" cy="1752600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6072206"/>
            <a:ext cx="7887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Чествование </a:t>
            </a:r>
            <a:r>
              <a:rPr lang="ru-RU" sz="2000" dirty="0" err="1" smtClean="0"/>
              <a:t>Водолазского</a:t>
            </a:r>
            <a:r>
              <a:rPr lang="ru-RU" sz="2000" dirty="0" smtClean="0"/>
              <a:t> В. Ф., посвященное 40-летию создания </a:t>
            </a:r>
          </a:p>
          <a:p>
            <a:r>
              <a:rPr lang="ru-RU" sz="2000" dirty="0" smtClean="0"/>
              <a:t>секции по самбо и дзюдо, 2018 г.</a:t>
            </a:r>
            <a:endParaRPr lang="ru-RU" sz="2000" dirty="0"/>
          </a:p>
        </p:txBody>
      </p:sp>
      <p:pic>
        <p:nvPicPr>
          <p:cNvPr id="4098" name="Picture 2" descr="C:\Users\Любовь\Desktop\DSC_01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3009" y="1785926"/>
            <a:ext cx="6322264" cy="4214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285728"/>
            <a:ext cx="82296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Общественная деятельность </a:t>
            </a:r>
            <a:endParaRPr lang="ru-RU" dirty="0"/>
          </a:p>
        </p:txBody>
      </p:sp>
      <p:pic>
        <p:nvPicPr>
          <p:cNvPr id="4" name="Рисунок 3" descr="C:\Users\Любовь\Desktop\поездка\P106022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714488"/>
            <a:ext cx="5429288" cy="4028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5929330"/>
            <a:ext cx="8571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Сотрудничество с членами Региональной областной общественной организации пограничных войск</a:t>
            </a:r>
            <a:r>
              <a:rPr lang="ru-RU" sz="1400" dirty="0" smtClean="0"/>
              <a:t>.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785794"/>
            <a:ext cx="822960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Участие в конкурсах города, области, РФ</a:t>
            </a:r>
            <a:endParaRPr lang="ru-RU" dirty="0"/>
          </a:p>
        </p:txBody>
      </p:sp>
      <p:pic>
        <p:nvPicPr>
          <p:cNvPr id="8194" name="Picture 2" descr="C:\Users\Любовь\Desktop\P10307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071678"/>
            <a:ext cx="4714908" cy="353618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282" y="5786454"/>
            <a:ext cx="86125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Заводская Л. П. с участниками регионального конкурса «Вечная молодость», г. Нижний Тагил.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785794"/>
            <a:ext cx="822960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Участие Заводской Л. П. в областном конкурсе  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786058"/>
            <a:ext cx="8286808" cy="17526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9218" name="Picture 2" descr="C:\Users\Любовь\Desktop\Карвин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2071678"/>
            <a:ext cx="3000396" cy="424058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14348" y="6357958"/>
            <a:ext cx="66416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err="1" smtClean="0"/>
              <a:t>Карвинг</a:t>
            </a:r>
            <a:r>
              <a:rPr lang="ru-RU" sz="2000" dirty="0" smtClean="0"/>
              <a:t> из овощей (Приветливые розы, Юбилей и др.)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785794"/>
            <a:ext cx="822960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Участие Заводской Л. П. в областном конкурсе </a:t>
            </a:r>
            <a:endParaRPr lang="ru-RU" dirty="0"/>
          </a:p>
        </p:txBody>
      </p:sp>
      <p:pic>
        <p:nvPicPr>
          <p:cNvPr id="10242" name="Picture 2" descr="C:\Users\Любовь\Desktop\P10400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428868"/>
            <a:ext cx="4876800" cy="36576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57290" y="6286520"/>
            <a:ext cx="6643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Участие в выставке в День города Екатеринбурга.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 общественной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Благодарность администрации </a:t>
            </a:r>
            <a:r>
              <a:rPr lang="ru-RU" dirty="0" err="1" smtClean="0"/>
              <a:t>Верхнесалдинского</a:t>
            </a:r>
            <a:r>
              <a:rPr lang="ru-RU" dirty="0" smtClean="0"/>
              <a:t> городского округа</a:t>
            </a:r>
          </a:p>
          <a:p>
            <a:r>
              <a:rPr lang="ru-RU" dirty="0" smtClean="0"/>
              <a:t>Благодарственное письмо Президиума Совета Свердловской областной общественной организации ветеранов за активную работу по защите социальных прав старшего поколения и активную организацию деятельности Совета и др.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785794"/>
            <a:ext cx="822960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Результаты  общественной работы</a:t>
            </a:r>
            <a:endParaRPr lang="ru-RU" dirty="0"/>
          </a:p>
        </p:txBody>
      </p:sp>
      <p:pic>
        <p:nvPicPr>
          <p:cNvPr id="11266" name="Picture 2" descr="C:\Users\Любовь\Desktop\P10205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000240"/>
            <a:ext cx="5448304" cy="408622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282" y="6286520"/>
            <a:ext cx="87154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Вручение очередной  награды в Горнозаводском Управленческом округе.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642918"/>
            <a:ext cx="822960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Краеведческая деятельность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786058"/>
            <a:ext cx="8286808" cy="385765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Любовь Павловна 50 лет занимается краеведческой деятельностью. </a:t>
            </a:r>
          </a:p>
          <a:p>
            <a:pPr algn="ctr"/>
            <a:r>
              <a:rPr lang="ru-RU" dirty="0" smtClean="0"/>
              <a:t>Ею написаны 9 книг. Как педагог,  истинный патриот города восстанавливает историю  </a:t>
            </a:r>
          </a:p>
          <a:p>
            <a:pPr algn="ctr"/>
            <a:r>
              <a:rPr lang="ru-RU" dirty="0" smtClean="0"/>
              <a:t> системы образования</a:t>
            </a:r>
          </a:p>
          <a:p>
            <a:pPr algn="ctr"/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Краеведческая деятельность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214974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 smtClean="0"/>
              <a:t>Первая книга- «Это нашей истории строки» посвящена 50-летию со дня основания средней школы №4</a:t>
            </a:r>
          </a:p>
          <a:p>
            <a:r>
              <a:rPr lang="ru-RU" sz="2800" dirty="0" smtClean="0"/>
              <a:t>В 2005 г.  вышла серия книг о педагогах под общим название м «Герои доброй и вечной профессии»</a:t>
            </a:r>
          </a:p>
          <a:p>
            <a:r>
              <a:rPr lang="ru-RU" sz="2800" dirty="0" smtClean="0"/>
              <a:t>Книга «Всю жизнь без остатка, на благо другим» посвящена Заслуженному учителю РФ </a:t>
            </a:r>
            <a:r>
              <a:rPr lang="ru-RU" sz="2800" dirty="0" err="1" smtClean="0"/>
              <a:t>Ходанецкой</a:t>
            </a:r>
            <a:r>
              <a:rPr lang="ru-RU" sz="2800" dirty="0" smtClean="0"/>
              <a:t> Т.А. (2008 г.)</a:t>
            </a:r>
          </a:p>
          <a:p>
            <a:r>
              <a:rPr lang="ru-RU" sz="2800" dirty="0" smtClean="0"/>
              <a:t>В книге «Учитель, перед именем твоим…»  каждый найдет своего любимого учителя</a:t>
            </a:r>
          </a:p>
          <a:p>
            <a:r>
              <a:rPr lang="ru-RU" sz="2800" dirty="0" smtClean="0"/>
              <a:t>Последнее издание </a:t>
            </a:r>
            <a:r>
              <a:rPr lang="ru-RU" sz="2800" dirty="0" smtClean="0"/>
              <a:t> «Это нашей истории </a:t>
            </a:r>
            <a:r>
              <a:rPr lang="ru-RU" sz="2800" dirty="0" smtClean="0"/>
              <a:t>строки» </a:t>
            </a:r>
            <a:r>
              <a:rPr lang="ru-RU" sz="2800" dirty="0" smtClean="0"/>
              <a:t>посвящено </a:t>
            </a:r>
            <a:r>
              <a:rPr lang="ru-RU" sz="2800" dirty="0" smtClean="0"/>
              <a:t>педагогами выпускникам  школы №9 (2011 г.)  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357166"/>
            <a:ext cx="822960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Краеведческая деятельность </a:t>
            </a:r>
            <a:endParaRPr lang="ru-RU" dirty="0"/>
          </a:p>
        </p:txBody>
      </p:sp>
      <p:pic>
        <p:nvPicPr>
          <p:cNvPr id="1026" name="Picture 2" descr="C:\Users\Любовь\Desktop\P10507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000240"/>
            <a:ext cx="5929354" cy="4447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785794"/>
            <a:ext cx="8229600" cy="15716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 В 2015 г. была написана книга «Солдат войны не выбирает» о  наших земляках-воинах, выполнявших свой интернациональный долг в Афганистане </a:t>
            </a:r>
            <a:endParaRPr lang="ru-RU" sz="3600" dirty="0"/>
          </a:p>
        </p:txBody>
      </p:sp>
      <p:pic>
        <p:nvPicPr>
          <p:cNvPr id="3074" name="Picture 2" descr="C:\Users\Любовь\Desktop\IGDJId01V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714620"/>
            <a:ext cx="6096000" cy="4052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785794"/>
            <a:ext cx="822960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4900" dirty="0" smtClean="0"/>
              <a:t> Краеведческая деятельность   </a:t>
            </a:r>
            <a:br>
              <a:rPr lang="ru-RU" sz="4900" dirty="0" smtClean="0"/>
            </a:br>
            <a:r>
              <a:rPr lang="ru-RU" sz="4000" dirty="0" smtClean="0"/>
              <a:t> </a:t>
            </a:r>
            <a:endParaRPr lang="ru-RU" sz="4000" dirty="0"/>
          </a:p>
        </p:txBody>
      </p:sp>
      <p:pic>
        <p:nvPicPr>
          <p:cNvPr id="12290" name="Picture 2" descr="C:\Users\Любовь\Desktop\P10603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714488"/>
            <a:ext cx="5643602" cy="423270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6072206"/>
            <a:ext cx="7892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Встреча в Екатеринбурге в 30-летие вывода войск из Афганистана.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В </a:t>
            </a:r>
            <a:r>
              <a:rPr lang="ru-RU" sz="2400" dirty="0" smtClean="0"/>
              <a:t>2017 </a:t>
            </a:r>
            <a:r>
              <a:rPr lang="ru-RU" sz="2400" dirty="0" smtClean="0"/>
              <a:t>году Любовь Павловна написала  книгу «Книга памяти. Советско-финская война», посвященную  нашим землякам, участвующим   в  событиях  этой малоизвестной  войны   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office@okb1.ru</a:t>
            </a:r>
            <a:r>
              <a:rPr lang="en-US" dirty="0" smtClean="0"/>
              <a:t> </a:t>
            </a:r>
            <a:endParaRPr lang="ru-RU" dirty="0"/>
          </a:p>
        </p:txBody>
      </p:sp>
      <p:pic>
        <p:nvPicPr>
          <p:cNvPr id="4" name="Содержимое 3" descr="Военный музей Карельского перешейка">
            <a:hlinkClick r:id="rId3" tgtFrame="&quot;_self&quot;"/>
          </p:cNvPr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1643050"/>
            <a:ext cx="679319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Вручение  книги «Книга памяти. Советско-финская война» военному музею Карельского перешейка  (г. Выборг)  </a:t>
            </a:r>
            <a:endParaRPr lang="ru-RU" sz="2800" dirty="0"/>
          </a:p>
        </p:txBody>
      </p:sp>
      <p:pic>
        <p:nvPicPr>
          <p:cNvPr id="4" name="Picture 2" descr="C:\Users\Любовь\Desktop\карельский перешеек 2018\20180620_1609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571612"/>
            <a:ext cx="2308191" cy="410052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71604" y="6072206"/>
            <a:ext cx="62865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Наш земляк  </a:t>
            </a:r>
            <a:r>
              <a:rPr lang="ru-RU" sz="2000" dirty="0" err="1" smtClean="0"/>
              <a:t>Стеценко</a:t>
            </a:r>
            <a:r>
              <a:rPr lang="ru-RU" sz="2000" dirty="0" smtClean="0"/>
              <a:t> В.В. На процедуре вручения</a:t>
            </a:r>
            <a:endParaRPr lang="ru-RU" sz="20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357166"/>
            <a:ext cx="82296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Краеведческая деятельность </a:t>
            </a:r>
            <a:endParaRPr lang="ru-RU" dirty="0"/>
          </a:p>
        </p:txBody>
      </p:sp>
      <p:pic>
        <p:nvPicPr>
          <p:cNvPr id="13314" name="Picture 2" descr="C:\Users\Любовь\Desktop\HPIM84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3" y="1785927"/>
            <a:ext cx="5786477" cy="433985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2844" y="6072206"/>
            <a:ext cx="9001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 2017 года проводит митинги, посвященные окончанию Советско-финской войны.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 краеведческой деятельности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Грамота и благодарственное письмо Свердловских областных организаций ветеранов «Союз ветеранов», «Сражение за память», военного комиссариата</a:t>
            </a:r>
          </a:p>
          <a:p>
            <a:r>
              <a:rPr lang="ru-RU" dirty="0" smtClean="0"/>
              <a:t>Благодарность Главы городского округа Нижняя Салда</a:t>
            </a:r>
          </a:p>
          <a:p>
            <a:r>
              <a:rPr lang="ru-RU" dirty="0" smtClean="0"/>
              <a:t>Многочисленные грамоты за участие  в викторинах (Я всегда и везде расскажу о Салде,  Товарищ время и </a:t>
            </a:r>
            <a:r>
              <a:rPr lang="ru-RU" dirty="0" smtClean="0"/>
              <a:t>др.) 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242" y="357166"/>
            <a:ext cx="8229600" cy="135732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 </a:t>
            </a:r>
            <a:br>
              <a:rPr lang="ru-RU" sz="4000" dirty="0" smtClean="0"/>
            </a:br>
            <a:r>
              <a:rPr lang="ru-RU" sz="4000" dirty="0" smtClean="0"/>
              <a:t> Результаты краеведческой деятельности </a:t>
            </a:r>
            <a:endParaRPr lang="ru-RU" sz="4000" dirty="0"/>
          </a:p>
        </p:txBody>
      </p:sp>
      <p:pic>
        <p:nvPicPr>
          <p:cNvPr id="4098" name="Picture 2" descr="C:\Users\Любовь\Desktop\IMG_79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187748" y="2098476"/>
            <a:ext cx="4214842" cy="358974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7158" y="6143644"/>
            <a:ext cx="8286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Подтверждение  заслуг Любовь Павловны ООО  «Сражение за память» в лице его руководителя Нины Чуб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Планы Л.П. Заводской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Организует  выставку, посвященную 170-летию народного образования в г. Верхняя Салда</a:t>
            </a:r>
          </a:p>
          <a:p>
            <a:r>
              <a:rPr lang="ru-RU" dirty="0" smtClean="0"/>
              <a:t>Готовит материалы для очередной книги о земляках, служивших в Чеченской республике</a:t>
            </a:r>
          </a:p>
          <a:p>
            <a:r>
              <a:rPr lang="ru-RU" dirty="0" smtClean="0"/>
              <a:t>Готовит материалы для очередной книги о 300 земляках, служивших  на Северном Кавказе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Более подробную информацию о деятельности Л.П. Заводской сможете получить: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 </a:t>
            </a:r>
            <a:r>
              <a:rPr lang="ru-RU" smtClean="0"/>
              <a:t>персональной выставке </a:t>
            </a:r>
            <a:r>
              <a:rPr lang="ru-RU" dirty="0" smtClean="0"/>
              <a:t>материалов педагогической, краеведческой деятельности, общественной работы «Живое слово Л. Заводской» в здании администрации ВГО (2 </a:t>
            </a:r>
            <a:r>
              <a:rPr lang="ru-RU" dirty="0" err="1" smtClean="0"/>
              <a:t>эт</a:t>
            </a:r>
            <a:r>
              <a:rPr lang="ru-RU" dirty="0" smtClean="0"/>
              <a:t>.) </a:t>
            </a:r>
          </a:p>
          <a:p>
            <a:r>
              <a:rPr lang="ru-RU" dirty="0" smtClean="0"/>
              <a:t>В публикациях газеты «Биржа новостей»</a:t>
            </a:r>
          </a:p>
          <a:p>
            <a:r>
              <a:rPr lang="ru-RU" dirty="0" smtClean="0"/>
              <a:t>На сайтах администрации ВГО, Управления образования ВГО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419</TotalTime>
  <Words>910</Words>
  <Application>Microsoft Office PowerPoint</Application>
  <PresentationFormat>Экран (4:3)</PresentationFormat>
  <Paragraphs>116</Paragraphs>
  <Slides>40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Литейная</vt:lpstr>
      <vt:lpstr>Педагогическая и краеведческая  деятельность, общественная работа Заводской Л. П.</vt:lpstr>
      <vt:lpstr>       За 25 лет педагогической деятельности в школе №9 прошла путь от старшей пионервожатой до зам.директора школы. Занималась экспериментальной деятельностью: обучение детей с 6-летнего возраста,  пятидневная учебная неделя,  создание педагогического класса.</vt:lpstr>
      <vt:lpstr>Педагогическая   деятельность</vt:lpstr>
      <vt:lpstr>Педагогическая   деятельность</vt:lpstr>
      <vt:lpstr>      Педагогическая   деятельность  </vt:lpstr>
      <vt:lpstr>           </vt:lpstr>
      <vt:lpstr>      Педагогическая   деятельность </vt:lpstr>
      <vt:lpstr>Педагогическая   деятельность </vt:lpstr>
      <vt:lpstr> Педагогическая   деятельность Встреча  с педагогами и обучающимися гимназии  </vt:lpstr>
      <vt:lpstr>      Педагогическая  деятельность </vt:lpstr>
      <vt:lpstr>      Педагогическая   деятельность </vt:lpstr>
      <vt:lpstr>Педагогическая  деятельность</vt:lpstr>
      <vt:lpstr>Результаты педагогической   деятельности</vt:lpstr>
      <vt:lpstr>Результаты педагогической   деятельности</vt:lpstr>
      <vt:lpstr>Общественная  работа  </vt:lpstr>
      <vt:lpstr>       Общественная  работа</vt:lpstr>
      <vt:lpstr>       Общественная  работа Проведение Дня матери     </vt:lpstr>
      <vt:lpstr>Общественная деятельность</vt:lpstr>
      <vt:lpstr>       Общественная  работа </vt:lpstr>
      <vt:lpstr>Общественная деятельность </vt:lpstr>
      <vt:lpstr>Общественная деятельность </vt:lpstr>
      <vt:lpstr>Общественная деятельность </vt:lpstr>
      <vt:lpstr>        Общественная деятельность </vt:lpstr>
      <vt:lpstr>       Участие в конкурсах города, области, РФ</vt:lpstr>
      <vt:lpstr>              Участие Заводской Л. П. в областном конкурсе   </vt:lpstr>
      <vt:lpstr>       Участие Заводской Л. П. в областном конкурсе </vt:lpstr>
      <vt:lpstr>Результаты  общественной работы</vt:lpstr>
      <vt:lpstr>      Результаты  общественной работы</vt:lpstr>
      <vt:lpstr>        Краеведческая деятельность </vt:lpstr>
      <vt:lpstr>Краеведческая деятельность </vt:lpstr>
      <vt:lpstr>       Краеведческая деятельность </vt:lpstr>
      <vt:lpstr>       В 2015 г. была написана книга «Солдат войны не выбирает» о  наших земляках-воинах, выполнявших свой интернациональный долг в Афганистане </vt:lpstr>
      <vt:lpstr>       Краеведческая деятельность     </vt:lpstr>
      <vt:lpstr>В 2017 году Любовь Павловна написала  книгу «Книга памяти. Советско-финская война», посвященную  нашим землякам, участвующим   в  событиях  этой малоизвестной  войны   </vt:lpstr>
      <vt:lpstr>Вручение  книги «Книга памяти. Советско-финская война» военному музею Карельского перешейка  (г. Выборг)  </vt:lpstr>
      <vt:lpstr>       Краеведческая деятельность </vt:lpstr>
      <vt:lpstr>Результаты  краеведческой деятельности</vt:lpstr>
      <vt:lpstr>        Результаты краеведческой деятельности </vt:lpstr>
      <vt:lpstr>Планы Л.П. Заводской </vt:lpstr>
      <vt:lpstr>Более подробную информацию о деятельности Л.П. Заводской сможете получить: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Педагогическая и общественная деятельность  Заводской Л. П.</dc:title>
  <dc:creator>Любовь</dc:creator>
  <cp:lastModifiedBy>admin</cp:lastModifiedBy>
  <cp:revision>63</cp:revision>
  <dcterms:created xsi:type="dcterms:W3CDTF">2019-07-23T15:04:02Z</dcterms:created>
  <dcterms:modified xsi:type="dcterms:W3CDTF">2019-07-25T07:28:29Z</dcterms:modified>
</cp:coreProperties>
</file>